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drawing2.xml" ContentType="application/vnd.ms-office.drawingml.diagramDrawing+xml"/>
  <Override PartName="/ppt/diagrams/quickStyle4.xml" ContentType="application/vnd.openxmlformats-officedocument.drawingml.diagramStyl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4.xml" ContentType="application/vnd.openxmlformats-officedocument.drawingml.diagramLayout+xml"/>
  <Default Extension="wdp" ContentType="image/vnd.ms-photo"/>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3.xml" ContentType="application/vnd.openxmlformats-officedocument.drawingml.diagramLayout+xml"/>
  <Override PartName="/ppt/diagrams/data4.xml" ContentType="application/vnd.openxmlformats-officedocument.drawingml.diagramData+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Default Extension="mp4" ContentType="video/mp4"/>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diagrams/colors2.xml" ContentType="application/vnd.openxmlformats-officedocument.drawingml.diagramColors+xml"/>
  <Override PartName="/ppt/diagrams/drawing3.xml" ContentType="application/vnd.ms-office.drawingml.diagramDrawing+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diagrams/quickStyle3.xml" ContentType="application/vnd.openxmlformats-officedocument.drawingml.diagramStyl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handoutMasterIdLst>
    <p:handoutMasterId r:id="rId21"/>
  </p:handoutMasterIdLst>
  <p:sldIdLst>
    <p:sldId id="287" r:id="rId2"/>
    <p:sldId id="288" r:id="rId3"/>
    <p:sldId id="257" r:id="rId4"/>
    <p:sldId id="259" r:id="rId5"/>
    <p:sldId id="260" r:id="rId6"/>
    <p:sldId id="263" r:id="rId7"/>
    <p:sldId id="264" r:id="rId8"/>
    <p:sldId id="265" r:id="rId9"/>
    <p:sldId id="283" r:id="rId10"/>
    <p:sldId id="266" r:id="rId11"/>
    <p:sldId id="285" r:id="rId12"/>
    <p:sldId id="267" r:id="rId13"/>
    <p:sldId id="270" r:id="rId14"/>
    <p:sldId id="281" r:id="rId15"/>
    <p:sldId id="271" r:id="rId16"/>
    <p:sldId id="273" r:id="rId17"/>
    <p:sldId id="272" r:id="rId18"/>
    <p:sldId id="284" r:id="rId19"/>
  </p:sldIdLst>
  <p:sldSz cx="9144000" cy="6858000" type="screen4x3"/>
  <p:notesSz cx="6888163" cy="100203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13" autoAdjust="0"/>
    <p:restoredTop sz="94660"/>
  </p:normalViewPr>
  <p:slideViewPr>
    <p:cSldViewPr>
      <p:cViewPr varScale="1">
        <p:scale>
          <a:sx n="68" d="100"/>
          <a:sy n="68" d="100"/>
        </p:scale>
        <p:origin x="-1296"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7" Type="http://schemas.microsoft.com/office/2007/relationships/hdphoto" Target="../media/hdphoto2.wdp"/><Relationship Id="rId2" Type="http://schemas.openxmlformats.org/officeDocument/2006/relationships/image" Target="../media/image6.png"/><Relationship Id="rId1" Type="http://schemas.openxmlformats.org/officeDocument/2006/relationships/image" Target="../media/image5.png"/><Relationship Id="rId6" Type="http://schemas.openxmlformats.org/officeDocument/2006/relationships/image" Target="../media/image9.png"/><Relationship Id="rId5" Type="http://schemas.microsoft.com/office/2007/relationships/hdphoto" Target="../media/hdphoto1.wdp"/><Relationship Id="rId4" Type="http://schemas.openxmlformats.org/officeDocument/2006/relationships/image" Target="../media/image8.png"/></Relationships>
</file>

<file path=ppt/diagrams/_rels/data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image" Target="../media/image19.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7" Type="http://schemas.microsoft.com/office/2007/relationships/hdphoto" Target="../media/hdphoto2.wdp"/><Relationship Id="rId2" Type="http://schemas.openxmlformats.org/officeDocument/2006/relationships/image" Target="../media/image6.png"/><Relationship Id="rId1" Type="http://schemas.openxmlformats.org/officeDocument/2006/relationships/image" Target="../media/image5.png"/><Relationship Id="rId6" Type="http://schemas.openxmlformats.org/officeDocument/2006/relationships/image" Target="../media/image9.png"/><Relationship Id="rId5" Type="http://schemas.microsoft.com/office/2007/relationships/hdphoto" Target="../media/hdphoto1.wdp"/><Relationship Id="rId4" Type="http://schemas.openxmlformats.org/officeDocument/2006/relationships/image" Target="../media/image8.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B9D23A-9981-430F-B9E1-516F2E2F850B}" type="doc">
      <dgm:prSet loTypeId="urn:microsoft.com/office/officeart/2005/8/layout/bList2#1" loCatId="list" qsTypeId="urn:microsoft.com/office/officeart/2005/8/quickstyle/simple1" qsCatId="simple" csTypeId="urn:microsoft.com/office/officeart/2005/8/colors/accent1_2" csCatId="accent1" phldr="1"/>
      <dgm:spPr/>
    </dgm:pt>
    <dgm:pt modelId="{31AEC58F-C7AB-46DF-8AD3-3B95300E9549}">
      <dgm:prSet phldrT="[Text]"/>
      <dgm:spPr/>
      <dgm:t>
        <a:bodyPr/>
        <a:lstStyle/>
        <a:p>
          <a:r>
            <a:rPr lang="en-US" dirty="0" smtClean="0"/>
            <a:t>Eggs</a:t>
          </a:r>
          <a:endParaRPr lang="en-US" dirty="0"/>
        </a:p>
      </dgm:t>
    </dgm:pt>
    <dgm:pt modelId="{4E079C6E-C735-45BB-8531-0984EA76BE0E}" type="parTrans" cxnId="{87ADD0FA-126D-4816-BEE0-182E09753627}">
      <dgm:prSet/>
      <dgm:spPr/>
      <dgm:t>
        <a:bodyPr/>
        <a:lstStyle/>
        <a:p>
          <a:endParaRPr lang="en-US"/>
        </a:p>
      </dgm:t>
    </dgm:pt>
    <dgm:pt modelId="{E1F71B7C-323C-465B-9008-6E148947212E}" type="sibTrans" cxnId="{87ADD0FA-126D-4816-BEE0-182E09753627}">
      <dgm:prSet/>
      <dgm:spPr/>
      <dgm:t>
        <a:bodyPr/>
        <a:lstStyle/>
        <a:p>
          <a:endParaRPr lang="en-US"/>
        </a:p>
      </dgm:t>
    </dgm:pt>
    <dgm:pt modelId="{07D92DA6-60AD-4ADA-AB40-882709B82345}">
      <dgm:prSet phldrT="[Text]"/>
      <dgm:spPr/>
      <dgm:t>
        <a:bodyPr/>
        <a:lstStyle/>
        <a:p>
          <a:r>
            <a:rPr lang="en-US" dirty="0" smtClean="0"/>
            <a:t>Self sufficiency </a:t>
          </a:r>
          <a:endParaRPr lang="en-US" dirty="0"/>
        </a:p>
      </dgm:t>
    </dgm:pt>
    <dgm:pt modelId="{DEE8F952-4D03-4490-96C2-69D32C4AF3D0}" type="parTrans" cxnId="{AD8A46A7-A4EC-46CB-B066-80FE1396CD08}">
      <dgm:prSet/>
      <dgm:spPr/>
      <dgm:t>
        <a:bodyPr/>
        <a:lstStyle/>
        <a:p>
          <a:endParaRPr lang="en-US"/>
        </a:p>
      </dgm:t>
    </dgm:pt>
    <dgm:pt modelId="{0278B997-F184-4B71-965D-BEB437682DE9}" type="sibTrans" cxnId="{AD8A46A7-A4EC-46CB-B066-80FE1396CD08}">
      <dgm:prSet/>
      <dgm:spPr/>
      <dgm:t>
        <a:bodyPr/>
        <a:lstStyle/>
        <a:p>
          <a:endParaRPr lang="en-US"/>
        </a:p>
      </dgm:t>
    </dgm:pt>
    <dgm:pt modelId="{4119F235-5C9D-48A6-85BC-10CA4C63556A}">
      <dgm:prSet phldrT="[Text]"/>
      <dgm:spPr/>
      <dgm:t>
        <a:bodyPr/>
        <a:lstStyle/>
        <a:p>
          <a:r>
            <a:rPr lang="en-US" dirty="0" smtClean="0"/>
            <a:t>Breeding &amp; Showing</a:t>
          </a:r>
          <a:endParaRPr lang="en-US" dirty="0"/>
        </a:p>
      </dgm:t>
    </dgm:pt>
    <dgm:pt modelId="{375E5DC5-F6B8-40A5-8D75-CC9C3428C7AD}" type="parTrans" cxnId="{42DF29CC-F102-4BE1-9658-D84945B44255}">
      <dgm:prSet/>
      <dgm:spPr/>
      <dgm:t>
        <a:bodyPr/>
        <a:lstStyle/>
        <a:p>
          <a:endParaRPr lang="en-US"/>
        </a:p>
      </dgm:t>
    </dgm:pt>
    <dgm:pt modelId="{F7A99A72-FB75-444F-B04D-3D2C2BDB8E29}" type="sibTrans" cxnId="{42DF29CC-F102-4BE1-9658-D84945B44255}">
      <dgm:prSet/>
      <dgm:spPr/>
      <dgm:t>
        <a:bodyPr/>
        <a:lstStyle/>
        <a:p>
          <a:endParaRPr lang="en-US"/>
        </a:p>
      </dgm:t>
    </dgm:pt>
    <dgm:pt modelId="{CD858177-7E2E-4661-A6A6-ACEE63159AEB}">
      <dgm:prSet phldrT="[Text]"/>
      <dgm:spPr/>
      <dgm:t>
        <a:bodyPr/>
        <a:lstStyle/>
        <a:p>
          <a:r>
            <a:rPr lang="en-US" dirty="0" smtClean="0"/>
            <a:t>Pets</a:t>
          </a:r>
          <a:endParaRPr lang="en-US" dirty="0"/>
        </a:p>
      </dgm:t>
    </dgm:pt>
    <dgm:pt modelId="{FE3B7092-FAF6-4009-A924-24D8424103F3}" type="parTrans" cxnId="{1A358ECF-2AC9-434F-B2D4-7C9B028831CD}">
      <dgm:prSet/>
      <dgm:spPr/>
      <dgm:t>
        <a:bodyPr/>
        <a:lstStyle/>
        <a:p>
          <a:endParaRPr lang="en-US"/>
        </a:p>
      </dgm:t>
    </dgm:pt>
    <dgm:pt modelId="{2D346709-0C6A-4CA2-884A-5BB007615408}" type="sibTrans" cxnId="{1A358ECF-2AC9-434F-B2D4-7C9B028831CD}">
      <dgm:prSet/>
      <dgm:spPr/>
      <dgm:t>
        <a:bodyPr/>
        <a:lstStyle/>
        <a:p>
          <a:endParaRPr lang="en-US"/>
        </a:p>
      </dgm:t>
    </dgm:pt>
    <dgm:pt modelId="{79E07631-E223-4580-9761-6229D4E203A6}" type="pres">
      <dgm:prSet presAssocID="{6BB9D23A-9981-430F-B9E1-516F2E2F850B}" presName="diagram" presStyleCnt="0">
        <dgm:presLayoutVars>
          <dgm:dir/>
          <dgm:animLvl val="lvl"/>
          <dgm:resizeHandles val="exact"/>
        </dgm:presLayoutVars>
      </dgm:prSet>
      <dgm:spPr/>
    </dgm:pt>
    <dgm:pt modelId="{02E69469-BA66-4FD0-859F-C678E970735B}" type="pres">
      <dgm:prSet presAssocID="{31AEC58F-C7AB-46DF-8AD3-3B95300E9549}" presName="compNode" presStyleCnt="0"/>
      <dgm:spPr/>
    </dgm:pt>
    <dgm:pt modelId="{0712A3D1-F50E-4CEC-A67C-7CAD69F6E2BD}" type="pres">
      <dgm:prSet presAssocID="{31AEC58F-C7AB-46DF-8AD3-3B95300E9549}" presName="childRect" presStyleLbl="bgAcc1" presStyleIdx="0" presStyleCnt="4">
        <dgm:presLayoutVars>
          <dgm:bulletEnabled val="1"/>
        </dgm:presLayoutVars>
      </dgm:prSet>
      <dgm:spPr>
        <a:blipFill rotWithShape="0">
          <a:blip xmlns:r="http://schemas.openxmlformats.org/officeDocument/2006/relationships" r:embed="rId1"/>
          <a:stretch>
            <a:fillRect/>
          </a:stretch>
        </a:blipFill>
      </dgm:spPr>
    </dgm:pt>
    <dgm:pt modelId="{00D3290D-099C-4008-995D-35AF3936A631}" type="pres">
      <dgm:prSet presAssocID="{31AEC58F-C7AB-46DF-8AD3-3B95300E9549}" presName="parentText" presStyleLbl="node1" presStyleIdx="0" presStyleCnt="0">
        <dgm:presLayoutVars>
          <dgm:chMax val="0"/>
          <dgm:bulletEnabled val="1"/>
        </dgm:presLayoutVars>
      </dgm:prSet>
      <dgm:spPr/>
      <dgm:t>
        <a:bodyPr/>
        <a:lstStyle/>
        <a:p>
          <a:endParaRPr lang="en-US"/>
        </a:p>
      </dgm:t>
    </dgm:pt>
    <dgm:pt modelId="{DE841A40-2B58-487E-9344-B87DC9E0994D}" type="pres">
      <dgm:prSet presAssocID="{31AEC58F-C7AB-46DF-8AD3-3B95300E9549}" presName="parentRect" presStyleLbl="alignNode1" presStyleIdx="0" presStyleCnt="4"/>
      <dgm:spPr/>
      <dgm:t>
        <a:bodyPr/>
        <a:lstStyle/>
        <a:p>
          <a:endParaRPr lang="en-US"/>
        </a:p>
      </dgm:t>
    </dgm:pt>
    <dgm:pt modelId="{B17C83BF-14B7-4DBC-819F-7162F673A87C}" type="pres">
      <dgm:prSet presAssocID="{31AEC58F-C7AB-46DF-8AD3-3B95300E9549}" presName="adorn" presStyleLbl="fgAccFollowNode1" presStyleIdx="0" presStyleCnt="4"/>
      <dgm:spPr>
        <a:blipFill rotWithShape="1">
          <a:blip xmlns:r="http://schemas.openxmlformats.org/officeDocument/2006/relationships" r:embed="rId2"/>
          <a:stretch>
            <a:fillRect/>
          </a:stretch>
        </a:blipFill>
      </dgm:spPr>
    </dgm:pt>
    <dgm:pt modelId="{3C51601B-6EFE-4E57-8D76-027A8B8F2ACA}" type="pres">
      <dgm:prSet presAssocID="{E1F71B7C-323C-465B-9008-6E148947212E}" presName="sibTrans" presStyleLbl="sibTrans2D1" presStyleIdx="0" presStyleCnt="0"/>
      <dgm:spPr/>
      <dgm:t>
        <a:bodyPr/>
        <a:lstStyle/>
        <a:p>
          <a:endParaRPr lang="en-US"/>
        </a:p>
      </dgm:t>
    </dgm:pt>
    <dgm:pt modelId="{1ADF890B-7942-4A04-B0BF-5235A344B410}" type="pres">
      <dgm:prSet presAssocID="{07D92DA6-60AD-4ADA-AB40-882709B82345}" presName="compNode" presStyleCnt="0"/>
      <dgm:spPr/>
    </dgm:pt>
    <dgm:pt modelId="{F27A0917-6C89-4795-ABDB-54F64B2A3508}" type="pres">
      <dgm:prSet presAssocID="{07D92DA6-60AD-4ADA-AB40-882709B82345}" presName="childRect" presStyleLbl="bgAcc1" presStyleIdx="1" presStyleCnt="4">
        <dgm:presLayoutVars>
          <dgm:bulletEnabled val="1"/>
        </dgm:presLayoutVars>
      </dgm:prSet>
      <dgm:spPr>
        <a:blipFill rotWithShape="0">
          <a:blip xmlns:r="http://schemas.openxmlformats.org/officeDocument/2006/relationships" r:embed="rId3"/>
          <a:stretch>
            <a:fillRect/>
          </a:stretch>
        </a:blipFill>
      </dgm:spPr>
    </dgm:pt>
    <dgm:pt modelId="{2ABFE6CA-4AEB-455A-A804-8C15534A1B4C}" type="pres">
      <dgm:prSet presAssocID="{07D92DA6-60AD-4ADA-AB40-882709B82345}" presName="parentText" presStyleLbl="node1" presStyleIdx="0" presStyleCnt="0">
        <dgm:presLayoutVars>
          <dgm:chMax val="0"/>
          <dgm:bulletEnabled val="1"/>
        </dgm:presLayoutVars>
      </dgm:prSet>
      <dgm:spPr/>
      <dgm:t>
        <a:bodyPr/>
        <a:lstStyle/>
        <a:p>
          <a:endParaRPr lang="en-US"/>
        </a:p>
      </dgm:t>
    </dgm:pt>
    <dgm:pt modelId="{384994FA-A395-4ADB-812D-D12ABA98D398}" type="pres">
      <dgm:prSet presAssocID="{07D92DA6-60AD-4ADA-AB40-882709B82345}" presName="parentRect" presStyleLbl="alignNode1" presStyleIdx="1" presStyleCnt="4"/>
      <dgm:spPr/>
      <dgm:t>
        <a:bodyPr/>
        <a:lstStyle/>
        <a:p>
          <a:endParaRPr lang="en-US"/>
        </a:p>
      </dgm:t>
    </dgm:pt>
    <dgm:pt modelId="{EF4D221D-7505-49CA-B0F3-767151074726}" type="pres">
      <dgm:prSet presAssocID="{07D92DA6-60AD-4ADA-AB40-882709B82345}" presName="adorn" presStyleLbl="fgAccFollowNode1" presStyleIdx="1" presStyleCnt="4"/>
      <dgm:spPr>
        <a:blipFill rotWithShape="1">
          <a:blip xmlns:r="http://schemas.openxmlformats.org/officeDocument/2006/relationships" r:embed="rId2"/>
          <a:stretch>
            <a:fillRect/>
          </a:stretch>
        </a:blipFill>
      </dgm:spPr>
    </dgm:pt>
    <dgm:pt modelId="{4BF1D93A-1272-4871-9708-80F0A5770EAF}" type="pres">
      <dgm:prSet presAssocID="{0278B997-F184-4B71-965D-BEB437682DE9}" presName="sibTrans" presStyleLbl="sibTrans2D1" presStyleIdx="0" presStyleCnt="0"/>
      <dgm:spPr/>
      <dgm:t>
        <a:bodyPr/>
        <a:lstStyle/>
        <a:p>
          <a:endParaRPr lang="en-US"/>
        </a:p>
      </dgm:t>
    </dgm:pt>
    <dgm:pt modelId="{5657DB25-8D98-4CAA-BE29-1D9135CA0073}" type="pres">
      <dgm:prSet presAssocID="{4119F235-5C9D-48A6-85BC-10CA4C63556A}" presName="compNode" presStyleCnt="0"/>
      <dgm:spPr/>
    </dgm:pt>
    <dgm:pt modelId="{425E003E-744F-4799-877B-0DB840A543EC}" type="pres">
      <dgm:prSet presAssocID="{4119F235-5C9D-48A6-85BC-10CA4C63556A}" presName="childRect" presStyleLbl="bgAcc1" presStyleIdx="2" presStyleCnt="4">
        <dgm:presLayoutVars>
          <dgm:bulletEnabled val="1"/>
        </dgm:presLayoutVars>
      </dgm:prSet>
      <dgm:spPr>
        <a:blipFill dpi="0" rotWithShape="0">
          <a:blip xmlns:r="http://schemas.openxmlformats.org/officeDocument/2006/relationships" r:embed="rId4">
            <a:extLst>
              <a:ext uri="{BEBA8EAE-BF5A-486C-A8C5-ECC9F3942E4B}">
                <a14:imgProps xmlns:a14="http://schemas.microsoft.com/office/drawing/2010/main" xmlns="">
                  <a14:imgLayer r:embed="rId5">
                    <a14:imgEffect>
                      <a14:saturation sat="111000"/>
                    </a14:imgEffect>
                    <a14:imgEffect>
                      <a14:brightnessContrast bright="20000" contrast="17000"/>
                    </a14:imgEffect>
                  </a14:imgLayer>
                </a14:imgProps>
              </a:ext>
            </a:extLst>
          </a:blip>
          <a:srcRect/>
          <a:stretch>
            <a:fillRect l="31" t="-71840" r="-31" b="-6518"/>
          </a:stretch>
        </a:blipFill>
      </dgm:spPr>
    </dgm:pt>
    <dgm:pt modelId="{C83B6683-2AEF-4E08-995C-FBEAAC7B7EF3}" type="pres">
      <dgm:prSet presAssocID="{4119F235-5C9D-48A6-85BC-10CA4C63556A}" presName="parentText" presStyleLbl="node1" presStyleIdx="0" presStyleCnt="0">
        <dgm:presLayoutVars>
          <dgm:chMax val="0"/>
          <dgm:bulletEnabled val="1"/>
        </dgm:presLayoutVars>
      </dgm:prSet>
      <dgm:spPr/>
      <dgm:t>
        <a:bodyPr/>
        <a:lstStyle/>
        <a:p>
          <a:endParaRPr lang="en-US"/>
        </a:p>
      </dgm:t>
    </dgm:pt>
    <dgm:pt modelId="{723E3F96-31E4-48F4-8C46-FD9661595EAF}" type="pres">
      <dgm:prSet presAssocID="{4119F235-5C9D-48A6-85BC-10CA4C63556A}" presName="parentRect" presStyleLbl="alignNode1" presStyleIdx="2" presStyleCnt="4"/>
      <dgm:spPr/>
      <dgm:t>
        <a:bodyPr/>
        <a:lstStyle/>
        <a:p>
          <a:endParaRPr lang="en-US"/>
        </a:p>
      </dgm:t>
    </dgm:pt>
    <dgm:pt modelId="{35475FA5-168A-4604-BA4A-DE215F3191FB}" type="pres">
      <dgm:prSet presAssocID="{4119F235-5C9D-48A6-85BC-10CA4C63556A}" presName="adorn" presStyleLbl="fgAccFollowNode1" presStyleIdx="2" presStyleCnt="4"/>
      <dgm:spPr>
        <a:blipFill rotWithShape="1">
          <a:blip xmlns:r="http://schemas.openxmlformats.org/officeDocument/2006/relationships" r:embed="rId2"/>
          <a:stretch>
            <a:fillRect/>
          </a:stretch>
        </a:blipFill>
      </dgm:spPr>
    </dgm:pt>
    <dgm:pt modelId="{6032EA82-F1C5-4AC7-AB3C-E0C744FB17B0}" type="pres">
      <dgm:prSet presAssocID="{F7A99A72-FB75-444F-B04D-3D2C2BDB8E29}" presName="sibTrans" presStyleLbl="sibTrans2D1" presStyleIdx="0" presStyleCnt="0"/>
      <dgm:spPr/>
      <dgm:t>
        <a:bodyPr/>
        <a:lstStyle/>
        <a:p>
          <a:endParaRPr lang="en-US"/>
        </a:p>
      </dgm:t>
    </dgm:pt>
    <dgm:pt modelId="{C65CDA22-4AB3-47E0-B88D-E3160EFA52AD}" type="pres">
      <dgm:prSet presAssocID="{CD858177-7E2E-4661-A6A6-ACEE63159AEB}" presName="compNode" presStyleCnt="0"/>
      <dgm:spPr/>
    </dgm:pt>
    <dgm:pt modelId="{40C8CAFE-2808-4114-87AC-885CCA878233}" type="pres">
      <dgm:prSet presAssocID="{CD858177-7E2E-4661-A6A6-ACEE63159AEB}" presName="childRect" presStyleLbl="bgAcc1" presStyleIdx="3" presStyleCnt="4">
        <dgm:presLayoutVars>
          <dgm:bulletEnabled val="1"/>
        </dgm:presLayoutVars>
      </dgm:prSet>
      <dgm:spPr>
        <a:blipFill dpi="0" rotWithShape="0">
          <a:blip xmlns:r="http://schemas.openxmlformats.org/officeDocument/2006/relationships" r:embed="rId6">
            <a:extLst>
              <a:ext uri="{BEBA8EAE-BF5A-486C-A8C5-ECC9F3942E4B}">
                <a14:imgProps xmlns:a14="http://schemas.microsoft.com/office/drawing/2010/main" xmlns="">
                  <a14:imgLayer r:embed="rId7">
                    <a14:imgEffect>
                      <a14:sharpenSoften amount="1000"/>
                    </a14:imgEffect>
                    <a14:imgEffect>
                      <a14:brightnessContrast bright="8000" contrast="13000"/>
                    </a14:imgEffect>
                  </a14:imgLayer>
                </a14:imgProps>
              </a:ext>
            </a:extLst>
          </a:blip>
          <a:srcRect/>
          <a:stretch>
            <a:fillRect l="-20797" t="-21467" r="-21256" b="-16791"/>
          </a:stretch>
        </a:blipFill>
      </dgm:spPr>
    </dgm:pt>
    <dgm:pt modelId="{65D4A260-79DA-4704-978F-BFBD977B9ECD}" type="pres">
      <dgm:prSet presAssocID="{CD858177-7E2E-4661-A6A6-ACEE63159AEB}" presName="parentText" presStyleLbl="node1" presStyleIdx="0" presStyleCnt="0">
        <dgm:presLayoutVars>
          <dgm:chMax val="0"/>
          <dgm:bulletEnabled val="1"/>
        </dgm:presLayoutVars>
      </dgm:prSet>
      <dgm:spPr/>
      <dgm:t>
        <a:bodyPr/>
        <a:lstStyle/>
        <a:p>
          <a:endParaRPr lang="en-US"/>
        </a:p>
      </dgm:t>
    </dgm:pt>
    <dgm:pt modelId="{4CBA2F51-05BE-4FB4-8CA7-A13E318227E0}" type="pres">
      <dgm:prSet presAssocID="{CD858177-7E2E-4661-A6A6-ACEE63159AEB}" presName="parentRect" presStyleLbl="alignNode1" presStyleIdx="3" presStyleCnt="4"/>
      <dgm:spPr/>
      <dgm:t>
        <a:bodyPr/>
        <a:lstStyle/>
        <a:p>
          <a:endParaRPr lang="en-US"/>
        </a:p>
      </dgm:t>
    </dgm:pt>
    <dgm:pt modelId="{9F006B85-DC65-45C0-8052-FAF0CEDDF953}" type="pres">
      <dgm:prSet presAssocID="{CD858177-7E2E-4661-A6A6-ACEE63159AEB}" presName="adorn" presStyleLbl="fgAccFollowNode1" presStyleIdx="3" presStyleCnt="4"/>
      <dgm:spPr>
        <a:blipFill rotWithShape="1">
          <a:blip xmlns:r="http://schemas.openxmlformats.org/officeDocument/2006/relationships" r:embed="rId2"/>
          <a:stretch>
            <a:fillRect/>
          </a:stretch>
        </a:blipFill>
      </dgm:spPr>
    </dgm:pt>
  </dgm:ptLst>
  <dgm:cxnLst>
    <dgm:cxn modelId="{4877AA85-55ED-4086-9B9D-B9B4F6FCE59C}" type="presOf" srcId="{CD858177-7E2E-4661-A6A6-ACEE63159AEB}" destId="{65D4A260-79DA-4704-978F-BFBD977B9ECD}" srcOrd="0" destOrd="0" presId="urn:microsoft.com/office/officeart/2005/8/layout/bList2#1"/>
    <dgm:cxn modelId="{1A358ECF-2AC9-434F-B2D4-7C9B028831CD}" srcId="{6BB9D23A-9981-430F-B9E1-516F2E2F850B}" destId="{CD858177-7E2E-4661-A6A6-ACEE63159AEB}" srcOrd="3" destOrd="0" parTransId="{FE3B7092-FAF6-4009-A924-24D8424103F3}" sibTransId="{2D346709-0C6A-4CA2-884A-5BB007615408}"/>
    <dgm:cxn modelId="{AD8A46A7-A4EC-46CB-B066-80FE1396CD08}" srcId="{6BB9D23A-9981-430F-B9E1-516F2E2F850B}" destId="{07D92DA6-60AD-4ADA-AB40-882709B82345}" srcOrd="1" destOrd="0" parTransId="{DEE8F952-4D03-4490-96C2-69D32C4AF3D0}" sibTransId="{0278B997-F184-4B71-965D-BEB437682DE9}"/>
    <dgm:cxn modelId="{CA277268-B550-41B1-A995-8112C2F070B3}" type="presOf" srcId="{6BB9D23A-9981-430F-B9E1-516F2E2F850B}" destId="{79E07631-E223-4580-9761-6229D4E203A6}" srcOrd="0" destOrd="0" presId="urn:microsoft.com/office/officeart/2005/8/layout/bList2#1"/>
    <dgm:cxn modelId="{98152147-7B6D-40E8-A13F-45EFDBF38909}" type="presOf" srcId="{F7A99A72-FB75-444F-B04D-3D2C2BDB8E29}" destId="{6032EA82-F1C5-4AC7-AB3C-E0C744FB17B0}" srcOrd="0" destOrd="0" presId="urn:microsoft.com/office/officeart/2005/8/layout/bList2#1"/>
    <dgm:cxn modelId="{87ADD0FA-126D-4816-BEE0-182E09753627}" srcId="{6BB9D23A-9981-430F-B9E1-516F2E2F850B}" destId="{31AEC58F-C7AB-46DF-8AD3-3B95300E9549}" srcOrd="0" destOrd="0" parTransId="{4E079C6E-C735-45BB-8531-0984EA76BE0E}" sibTransId="{E1F71B7C-323C-465B-9008-6E148947212E}"/>
    <dgm:cxn modelId="{ECB3CDC6-8FCB-4D43-A49C-A59E56FD5A2C}" type="presOf" srcId="{31AEC58F-C7AB-46DF-8AD3-3B95300E9549}" destId="{00D3290D-099C-4008-995D-35AF3936A631}" srcOrd="0" destOrd="0" presId="urn:microsoft.com/office/officeart/2005/8/layout/bList2#1"/>
    <dgm:cxn modelId="{49C5A960-354B-4464-865F-CC2A70314349}" type="presOf" srcId="{4119F235-5C9D-48A6-85BC-10CA4C63556A}" destId="{723E3F96-31E4-48F4-8C46-FD9661595EAF}" srcOrd="1" destOrd="0" presId="urn:microsoft.com/office/officeart/2005/8/layout/bList2#1"/>
    <dgm:cxn modelId="{CC759108-B1C7-4DA7-B738-8B15A79E31B2}" type="presOf" srcId="{E1F71B7C-323C-465B-9008-6E148947212E}" destId="{3C51601B-6EFE-4E57-8D76-027A8B8F2ACA}" srcOrd="0" destOrd="0" presId="urn:microsoft.com/office/officeart/2005/8/layout/bList2#1"/>
    <dgm:cxn modelId="{42DF29CC-F102-4BE1-9658-D84945B44255}" srcId="{6BB9D23A-9981-430F-B9E1-516F2E2F850B}" destId="{4119F235-5C9D-48A6-85BC-10CA4C63556A}" srcOrd="2" destOrd="0" parTransId="{375E5DC5-F6B8-40A5-8D75-CC9C3428C7AD}" sibTransId="{F7A99A72-FB75-444F-B04D-3D2C2BDB8E29}"/>
    <dgm:cxn modelId="{57ED31ED-D7BD-45D8-A40E-C63D38ED2F08}" type="presOf" srcId="{31AEC58F-C7AB-46DF-8AD3-3B95300E9549}" destId="{DE841A40-2B58-487E-9344-B87DC9E0994D}" srcOrd="1" destOrd="0" presId="urn:microsoft.com/office/officeart/2005/8/layout/bList2#1"/>
    <dgm:cxn modelId="{8C0D8D2C-C693-469C-8E71-4EE8180A90DF}" type="presOf" srcId="{07D92DA6-60AD-4ADA-AB40-882709B82345}" destId="{384994FA-A395-4ADB-812D-D12ABA98D398}" srcOrd="1" destOrd="0" presId="urn:microsoft.com/office/officeart/2005/8/layout/bList2#1"/>
    <dgm:cxn modelId="{2499C1E3-86B8-49A8-9E05-49089105B17B}" type="presOf" srcId="{4119F235-5C9D-48A6-85BC-10CA4C63556A}" destId="{C83B6683-2AEF-4E08-995C-FBEAAC7B7EF3}" srcOrd="0" destOrd="0" presId="urn:microsoft.com/office/officeart/2005/8/layout/bList2#1"/>
    <dgm:cxn modelId="{60312641-A0A2-48C4-BDAF-31690DDAAA1E}" type="presOf" srcId="{07D92DA6-60AD-4ADA-AB40-882709B82345}" destId="{2ABFE6CA-4AEB-455A-A804-8C15534A1B4C}" srcOrd="0" destOrd="0" presId="urn:microsoft.com/office/officeart/2005/8/layout/bList2#1"/>
    <dgm:cxn modelId="{A4C4F00F-6581-4F39-A541-114BC976873B}" type="presOf" srcId="{CD858177-7E2E-4661-A6A6-ACEE63159AEB}" destId="{4CBA2F51-05BE-4FB4-8CA7-A13E318227E0}" srcOrd="1" destOrd="0" presId="urn:microsoft.com/office/officeart/2005/8/layout/bList2#1"/>
    <dgm:cxn modelId="{1A92C077-B2F4-4A4E-944C-F955590B9AD8}" type="presOf" srcId="{0278B997-F184-4B71-965D-BEB437682DE9}" destId="{4BF1D93A-1272-4871-9708-80F0A5770EAF}" srcOrd="0" destOrd="0" presId="urn:microsoft.com/office/officeart/2005/8/layout/bList2#1"/>
    <dgm:cxn modelId="{40CA7D4D-CDE8-4C99-9F4F-5A615EC55C86}" type="presParOf" srcId="{79E07631-E223-4580-9761-6229D4E203A6}" destId="{02E69469-BA66-4FD0-859F-C678E970735B}" srcOrd="0" destOrd="0" presId="urn:microsoft.com/office/officeart/2005/8/layout/bList2#1"/>
    <dgm:cxn modelId="{2A27E342-A2CA-4F4A-B379-208007EC1369}" type="presParOf" srcId="{02E69469-BA66-4FD0-859F-C678E970735B}" destId="{0712A3D1-F50E-4CEC-A67C-7CAD69F6E2BD}" srcOrd="0" destOrd="0" presId="urn:microsoft.com/office/officeart/2005/8/layout/bList2#1"/>
    <dgm:cxn modelId="{BD77BF4A-111F-4557-94CA-952F52E38249}" type="presParOf" srcId="{02E69469-BA66-4FD0-859F-C678E970735B}" destId="{00D3290D-099C-4008-995D-35AF3936A631}" srcOrd="1" destOrd="0" presId="urn:microsoft.com/office/officeart/2005/8/layout/bList2#1"/>
    <dgm:cxn modelId="{D37CD740-7E4F-4445-9CD6-685A7BCA7FA8}" type="presParOf" srcId="{02E69469-BA66-4FD0-859F-C678E970735B}" destId="{DE841A40-2B58-487E-9344-B87DC9E0994D}" srcOrd="2" destOrd="0" presId="urn:microsoft.com/office/officeart/2005/8/layout/bList2#1"/>
    <dgm:cxn modelId="{78F05B18-1BFB-4C02-B0FC-91BB08164627}" type="presParOf" srcId="{02E69469-BA66-4FD0-859F-C678E970735B}" destId="{B17C83BF-14B7-4DBC-819F-7162F673A87C}" srcOrd="3" destOrd="0" presId="urn:microsoft.com/office/officeart/2005/8/layout/bList2#1"/>
    <dgm:cxn modelId="{1F513662-E969-4B7B-859C-5F1A8670261F}" type="presParOf" srcId="{79E07631-E223-4580-9761-6229D4E203A6}" destId="{3C51601B-6EFE-4E57-8D76-027A8B8F2ACA}" srcOrd="1" destOrd="0" presId="urn:microsoft.com/office/officeart/2005/8/layout/bList2#1"/>
    <dgm:cxn modelId="{ACD501BE-2B5B-413A-8C30-43F20955AFA1}" type="presParOf" srcId="{79E07631-E223-4580-9761-6229D4E203A6}" destId="{1ADF890B-7942-4A04-B0BF-5235A344B410}" srcOrd="2" destOrd="0" presId="urn:microsoft.com/office/officeart/2005/8/layout/bList2#1"/>
    <dgm:cxn modelId="{C4895CB3-A560-47E5-ABF1-E94FBFF4DC74}" type="presParOf" srcId="{1ADF890B-7942-4A04-B0BF-5235A344B410}" destId="{F27A0917-6C89-4795-ABDB-54F64B2A3508}" srcOrd="0" destOrd="0" presId="urn:microsoft.com/office/officeart/2005/8/layout/bList2#1"/>
    <dgm:cxn modelId="{5E30CF72-61FC-461E-A3FA-FED0BD9372B9}" type="presParOf" srcId="{1ADF890B-7942-4A04-B0BF-5235A344B410}" destId="{2ABFE6CA-4AEB-455A-A804-8C15534A1B4C}" srcOrd="1" destOrd="0" presId="urn:microsoft.com/office/officeart/2005/8/layout/bList2#1"/>
    <dgm:cxn modelId="{6596287E-F90B-4031-91E5-8F2368173939}" type="presParOf" srcId="{1ADF890B-7942-4A04-B0BF-5235A344B410}" destId="{384994FA-A395-4ADB-812D-D12ABA98D398}" srcOrd="2" destOrd="0" presId="urn:microsoft.com/office/officeart/2005/8/layout/bList2#1"/>
    <dgm:cxn modelId="{326F25E4-8508-4E05-9DBD-F262184ED771}" type="presParOf" srcId="{1ADF890B-7942-4A04-B0BF-5235A344B410}" destId="{EF4D221D-7505-49CA-B0F3-767151074726}" srcOrd="3" destOrd="0" presId="urn:microsoft.com/office/officeart/2005/8/layout/bList2#1"/>
    <dgm:cxn modelId="{C2BBC929-3297-4E9F-8F10-64FA8280C1F2}" type="presParOf" srcId="{79E07631-E223-4580-9761-6229D4E203A6}" destId="{4BF1D93A-1272-4871-9708-80F0A5770EAF}" srcOrd="3" destOrd="0" presId="urn:microsoft.com/office/officeart/2005/8/layout/bList2#1"/>
    <dgm:cxn modelId="{DD45FE21-51FF-43F1-9D0A-3FAF224FF22B}" type="presParOf" srcId="{79E07631-E223-4580-9761-6229D4E203A6}" destId="{5657DB25-8D98-4CAA-BE29-1D9135CA0073}" srcOrd="4" destOrd="0" presId="urn:microsoft.com/office/officeart/2005/8/layout/bList2#1"/>
    <dgm:cxn modelId="{4E4CAA0F-9680-46AF-9010-77F651B54812}" type="presParOf" srcId="{5657DB25-8D98-4CAA-BE29-1D9135CA0073}" destId="{425E003E-744F-4799-877B-0DB840A543EC}" srcOrd="0" destOrd="0" presId="urn:microsoft.com/office/officeart/2005/8/layout/bList2#1"/>
    <dgm:cxn modelId="{1768B2EB-519A-47E2-9C4C-875C24DB9800}" type="presParOf" srcId="{5657DB25-8D98-4CAA-BE29-1D9135CA0073}" destId="{C83B6683-2AEF-4E08-995C-FBEAAC7B7EF3}" srcOrd="1" destOrd="0" presId="urn:microsoft.com/office/officeart/2005/8/layout/bList2#1"/>
    <dgm:cxn modelId="{6BBBD0C7-ABEA-4475-8BE0-F03090A79745}" type="presParOf" srcId="{5657DB25-8D98-4CAA-BE29-1D9135CA0073}" destId="{723E3F96-31E4-48F4-8C46-FD9661595EAF}" srcOrd="2" destOrd="0" presId="urn:microsoft.com/office/officeart/2005/8/layout/bList2#1"/>
    <dgm:cxn modelId="{7D730A8E-5002-4C5A-9DA2-CB05904812E1}" type="presParOf" srcId="{5657DB25-8D98-4CAA-BE29-1D9135CA0073}" destId="{35475FA5-168A-4604-BA4A-DE215F3191FB}" srcOrd="3" destOrd="0" presId="urn:microsoft.com/office/officeart/2005/8/layout/bList2#1"/>
    <dgm:cxn modelId="{9F2DA4AC-18FE-4055-AC16-4F62F8D16E8F}" type="presParOf" srcId="{79E07631-E223-4580-9761-6229D4E203A6}" destId="{6032EA82-F1C5-4AC7-AB3C-E0C744FB17B0}" srcOrd="5" destOrd="0" presId="urn:microsoft.com/office/officeart/2005/8/layout/bList2#1"/>
    <dgm:cxn modelId="{AFA4EF2B-F227-43E1-AFAE-06B98F6E24DA}" type="presParOf" srcId="{79E07631-E223-4580-9761-6229D4E203A6}" destId="{C65CDA22-4AB3-47E0-B88D-E3160EFA52AD}" srcOrd="6" destOrd="0" presId="urn:microsoft.com/office/officeart/2005/8/layout/bList2#1"/>
    <dgm:cxn modelId="{A56800EE-2E84-47E6-A088-7024794CD46A}" type="presParOf" srcId="{C65CDA22-4AB3-47E0-B88D-E3160EFA52AD}" destId="{40C8CAFE-2808-4114-87AC-885CCA878233}" srcOrd="0" destOrd="0" presId="urn:microsoft.com/office/officeart/2005/8/layout/bList2#1"/>
    <dgm:cxn modelId="{5837E8EB-3082-45B3-AE2F-F5F456F79192}" type="presParOf" srcId="{C65CDA22-4AB3-47E0-B88D-E3160EFA52AD}" destId="{65D4A260-79DA-4704-978F-BFBD977B9ECD}" srcOrd="1" destOrd="0" presId="urn:microsoft.com/office/officeart/2005/8/layout/bList2#1"/>
    <dgm:cxn modelId="{C7F65A08-81E4-4CA3-9064-C245A89646E4}" type="presParOf" srcId="{C65CDA22-4AB3-47E0-B88D-E3160EFA52AD}" destId="{4CBA2F51-05BE-4FB4-8CA7-A13E318227E0}" srcOrd="2" destOrd="0" presId="urn:microsoft.com/office/officeart/2005/8/layout/bList2#1"/>
    <dgm:cxn modelId="{D354C608-8F4F-439C-BFCD-6DD33987C52C}" type="presParOf" srcId="{C65CDA22-4AB3-47E0-B88D-E3160EFA52AD}" destId="{9F006B85-DC65-45C0-8052-FAF0CEDDF953}" srcOrd="3" destOrd="0" presId="urn:microsoft.com/office/officeart/2005/8/layout/bList2#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8A90E8-646D-43EC-87BB-ACE76FA97E7F}"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300F88AF-E856-432C-A842-0DE718CE9930}">
      <dgm:prSet phldrT="[Text]"/>
      <dgm:spPr/>
      <dgm:t>
        <a:bodyPr/>
        <a:lstStyle/>
        <a:p>
          <a:r>
            <a:rPr lang="en-US" b="1" dirty="0" smtClean="0">
              <a:latin typeface="Century Gothic" panose="020B0502020202020204" pitchFamily="34" charset="0"/>
            </a:rPr>
            <a:t>Feeders</a:t>
          </a:r>
          <a:endParaRPr lang="en-US" b="1" dirty="0">
            <a:latin typeface="Century Gothic" panose="020B0502020202020204" pitchFamily="34" charset="0"/>
          </a:endParaRPr>
        </a:p>
      </dgm:t>
    </dgm:pt>
    <dgm:pt modelId="{E0EBD005-C8EA-4A22-B9B4-91EA05C090F6}" type="parTrans" cxnId="{9D22608F-3FA7-4E11-B7B7-363BC419BA09}">
      <dgm:prSet/>
      <dgm:spPr/>
      <dgm:t>
        <a:bodyPr/>
        <a:lstStyle/>
        <a:p>
          <a:endParaRPr lang="en-US"/>
        </a:p>
      </dgm:t>
    </dgm:pt>
    <dgm:pt modelId="{E000043D-550A-494E-AE4E-7B4CF26E45F8}" type="sibTrans" cxnId="{9D22608F-3FA7-4E11-B7B7-363BC419BA09}">
      <dgm:prSet/>
      <dgm:spPr/>
      <dgm:t>
        <a:bodyPr/>
        <a:lstStyle/>
        <a:p>
          <a:endParaRPr lang="en-US"/>
        </a:p>
      </dgm:t>
    </dgm:pt>
    <dgm:pt modelId="{2D482948-24C8-439A-A127-2C05C101664C}">
      <dgm:prSet phldrT="[Text]"/>
      <dgm:spPr/>
      <dgm:t>
        <a:bodyPr/>
        <a:lstStyle/>
        <a:p>
          <a:r>
            <a:rPr lang="en-AU" dirty="0" smtClean="0">
              <a:solidFill>
                <a:schemeClr val="tx1"/>
              </a:solidFill>
              <a:latin typeface="Century Gothic" panose="020B0502020202020204" pitchFamily="34" charset="0"/>
            </a:rPr>
            <a:t>All birds must be able to access feeders</a:t>
          </a:r>
          <a:br>
            <a:rPr lang="en-AU" dirty="0" smtClean="0">
              <a:solidFill>
                <a:schemeClr val="tx1"/>
              </a:solidFill>
              <a:latin typeface="Century Gothic" panose="020B0502020202020204" pitchFamily="34" charset="0"/>
            </a:rPr>
          </a:br>
          <a:endParaRPr lang="en-US" dirty="0">
            <a:latin typeface="Century Gothic" panose="020B0502020202020204" pitchFamily="34" charset="0"/>
          </a:endParaRPr>
        </a:p>
      </dgm:t>
    </dgm:pt>
    <dgm:pt modelId="{2F2BBAEC-75E7-4F97-B51E-C15CA7DE8B5C}" type="parTrans" cxnId="{7D94348A-8C9A-41EE-921F-4F8579323632}">
      <dgm:prSet/>
      <dgm:spPr/>
      <dgm:t>
        <a:bodyPr/>
        <a:lstStyle/>
        <a:p>
          <a:endParaRPr lang="en-US"/>
        </a:p>
      </dgm:t>
    </dgm:pt>
    <dgm:pt modelId="{956F6C02-CF35-47EF-9013-2979D43B94ED}" type="sibTrans" cxnId="{7D94348A-8C9A-41EE-921F-4F8579323632}">
      <dgm:prSet/>
      <dgm:spPr/>
      <dgm:t>
        <a:bodyPr/>
        <a:lstStyle/>
        <a:p>
          <a:endParaRPr lang="en-US"/>
        </a:p>
      </dgm:t>
    </dgm:pt>
    <dgm:pt modelId="{14F9D75A-DF70-43F4-AD48-67FC6A13BEE9}">
      <dgm:prSet phldrT="[Text]"/>
      <dgm:spPr/>
      <dgm:t>
        <a:bodyPr/>
        <a:lstStyle/>
        <a:p>
          <a:pPr algn="l"/>
          <a:r>
            <a:rPr lang="en-AU" b="1" dirty="0" smtClean="0">
              <a:latin typeface="Century Gothic" panose="020B0502020202020204" pitchFamily="34" charset="0"/>
            </a:rPr>
            <a:t>Water</a:t>
          </a:r>
          <a:r>
            <a:rPr lang="en-AU" b="1" dirty="0" smtClean="0">
              <a:solidFill>
                <a:schemeClr val="accent1">
                  <a:lumMod val="75000"/>
                </a:schemeClr>
              </a:solidFill>
            </a:rPr>
            <a:t> </a:t>
          </a:r>
          <a:r>
            <a:rPr lang="en-AU" b="1" dirty="0" smtClean="0">
              <a:latin typeface="Century Gothic" panose="020B0502020202020204" pitchFamily="34" charset="0"/>
            </a:rPr>
            <a:t>dispensers</a:t>
          </a:r>
          <a:endParaRPr lang="en-US" b="1" dirty="0">
            <a:latin typeface="Century Gothic" panose="020B0502020202020204" pitchFamily="34" charset="0"/>
          </a:endParaRPr>
        </a:p>
      </dgm:t>
    </dgm:pt>
    <dgm:pt modelId="{69A2ADF5-9ECD-49A7-8232-2387EE78DAE0}" type="parTrans" cxnId="{A6EF3D26-A697-4645-974B-3B95549DF47C}">
      <dgm:prSet/>
      <dgm:spPr/>
      <dgm:t>
        <a:bodyPr/>
        <a:lstStyle/>
        <a:p>
          <a:endParaRPr lang="en-US"/>
        </a:p>
      </dgm:t>
    </dgm:pt>
    <dgm:pt modelId="{C7EBFD0D-38DC-47CA-AE93-EEA000585A24}" type="sibTrans" cxnId="{A6EF3D26-A697-4645-974B-3B95549DF47C}">
      <dgm:prSet/>
      <dgm:spPr/>
      <dgm:t>
        <a:bodyPr/>
        <a:lstStyle/>
        <a:p>
          <a:endParaRPr lang="en-US"/>
        </a:p>
      </dgm:t>
    </dgm:pt>
    <dgm:pt modelId="{2B1AEE95-AAF5-4796-800A-058C7584CF80}">
      <dgm:prSet phldrT="[Text]"/>
      <dgm:spPr/>
      <dgm:t>
        <a:bodyPr/>
        <a:lstStyle/>
        <a:p>
          <a:r>
            <a:rPr lang="en-AU" dirty="0" smtClean="0">
              <a:solidFill>
                <a:schemeClr val="tx1"/>
              </a:solidFill>
              <a:latin typeface="Century Gothic" panose="020B0502020202020204" pitchFamily="34" charset="0"/>
            </a:rPr>
            <a:t>Off ground dispensers stay clean</a:t>
          </a:r>
          <a:br>
            <a:rPr lang="en-AU" dirty="0" smtClean="0">
              <a:solidFill>
                <a:schemeClr val="tx1"/>
              </a:solidFill>
              <a:latin typeface="Century Gothic" panose="020B0502020202020204" pitchFamily="34" charset="0"/>
            </a:rPr>
          </a:br>
          <a:endParaRPr lang="en-US" dirty="0">
            <a:solidFill>
              <a:schemeClr val="tx1"/>
            </a:solidFill>
            <a:latin typeface="Century Gothic" panose="020B0502020202020204" pitchFamily="34" charset="0"/>
          </a:endParaRPr>
        </a:p>
      </dgm:t>
    </dgm:pt>
    <dgm:pt modelId="{6F30C333-E6E7-4D1A-90F8-FAEF0D0D3CE6}" type="parTrans" cxnId="{0206C1F5-C57E-46BF-8EE7-DB8984B043FF}">
      <dgm:prSet/>
      <dgm:spPr/>
      <dgm:t>
        <a:bodyPr/>
        <a:lstStyle/>
        <a:p>
          <a:endParaRPr lang="en-US"/>
        </a:p>
      </dgm:t>
    </dgm:pt>
    <dgm:pt modelId="{5B09B501-7A25-49C7-8DCA-235F8104CE3B}" type="sibTrans" cxnId="{0206C1F5-C57E-46BF-8EE7-DB8984B043FF}">
      <dgm:prSet/>
      <dgm:spPr/>
      <dgm:t>
        <a:bodyPr/>
        <a:lstStyle/>
        <a:p>
          <a:endParaRPr lang="en-US"/>
        </a:p>
      </dgm:t>
    </dgm:pt>
    <dgm:pt modelId="{AF9B3A21-750F-4AFC-90D5-2A28402C888F}">
      <dgm:prSet phldrT="[Text]"/>
      <dgm:spPr/>
      <dgm:t>
        <a:bodyPr/>
        <a:lstStyle/>
        <a:p>
          <a:pPr algn="l"/>
          <a:r>
            <a:rPr lang="en-AU" b="1" dirty="0" smtClean="0">
              <a:latin typeface="Century Gothic" panose="020B0502020202020204" pitchFamily="34" charset="0"/>
            </a:rPr>
            <a:t>Nesting </a:t>
          </a:r>
          <a:br>
            <a:rPr lang="en-AU" b="1" dirty="0" smtClean="0">
              <a:latin typeface="Century Gothic" panose="020B0502020202020204" pitchFamily="34" charset="0"/>
            </a:rPr>
          </a:br>
          <a:r>
            <a:rPr lang="en-AU" b="1" dirty="0" smtClean="0">
              <a:latin typeface="Century Gothic" panose="020B0502020202020204" pitchFamily="34" charset="0"/>
            </a:rPr>
            <a:t>boxes </a:t>
          </a:r>
          <a:endParaRPr lang="en-US" b="1" dirty="0">
            <a:latin typeface="Century Gothic" panose="020B0502020202020204" pitchFamily="34" charset="0"/>
          </a:endParaRPr>
        </a:p>
      </dgm:t>
    </dgm:pt>
    <dgm:pt modelId="{5C40CFDE-82B0-4630-B3F9-50CBCAF4BF86}" type="parTrans" cxnId="{0895D213-BCC7-49D7-AF3A-44FDA24EB874}">
      <dgm:prSet/>
      <dgm:spPr/>
      <dgm:t>
        <a:bodyPr/>
        <a:lstStyle/>
        <a:p>
          <a:endParaRPr lang="en-US"/>
        </a:p>
      </dgm:t>
    </dgm:pt>
    <dgm:pt modelId="{6D39F5E6-C4D5-40CE-810F-8803445E574B}" type="sibTrans" cxnId="{0895D213-BCC7-49D7-AF3A-44FDA24EB874}">
      <dgm:prSet/>
      <dgm:spPr/>
      <dgm:t>
        <a:bodyPr/>
        <a:lstStyle/>
        <a:p>
          <a:endParaRPr lang="en-US"/>
        </a:p>
      </dgm:t>
    </dgm:pt>
    <dgm:pt modelId="{1B97F7A7-3E55-4A93-8C14-B48652E9BFEA}">
      <dgm:prSet phldrT="[Text]"/>
      <dgm:spPr/>
      <dgm:t>
        <a:bodyPr/>
        <a:lstStyle/>
        <a:p>
          <a:r>
            <a:rPr lang="en-AU" dirty="0" smtClean="0">
              <a:solidFill>
                <a:schemeClr val="tx1"/>
              </a:solidFill>
              <a:latin typeface="Century Gothic" panose="020B0502020202020204" pitchFamily="34" charset="0"/>
            </a:rPr>
            <a:t>Provide privacy</a:t>
          </a:r>
          <a:br>
            <a:rPr lang="en-AU" dirty="0" smtClean="0">
              <a:solidFill>
                <a:schemeClr val="tx1"/>
              </a:solidFill>
              <a:latin typeface="Century Gothic" panose="020B0502020202020204" pitchFamily="34" charset="0"/>
            </a:rPr>
          </a:br>
          <a:endParaRPr lang="en-US" dirty="0">
            <a:solidFill>
              <a:schemeClr val="tx1"/>
            </a:solidFill>
            <a:latin typeface="Century Gothic" panose="020B0502020202020204" pitchFamily="34" charset="0"/>
          </a:endParaRPr>
        </a:p>
      </dgm:t>
    </dgm:pt>
    <dgm:pt modelId="{792D2B43-BBF0-4427-B8E2-9EA850B20322}" type="parTrans" cxnId="{90C71338-2027-4E8A-865F-328EC9577C85}">
      <dgm:prSet/>
      <dgm:spPr/>
      <dgm:t>
        <a:bodyPr/>
        <a:lstStyle/>
        <a:p>
          <a:endParaRPr lang="en-US"/>
        </a:p>
      </dgm:t>
    </dgm:pt>
    <dgm:pt modelId="{2899F225-EAC2-4535-8C2A-B2904254EAAE}" type="sibTrans" cxnId="{90C71338-2027-4E8A-865F-328EC9577C85}">
      <dgm:prSet/>
      <dgm:spPr/>
      <dgm:t>
        <a:bodyPr/>
        <a:lstStyle/>
        <a:p>
          <a:endParaRPr lang="en-US"/>
        </a:p>
      </dgm:t>
    </dgm:pt>
    <dgm:pt modelId="{B27C1413-778E-49FB-9C63-581DFF88188A}">
      <dgm:prSet phldrT="[Text]"/>
      <dgm:spPr/>
      <dgm:t>
        <a:bodyPr/>
        <a:lstStyle/>
        <a:p>
          <a:r>
            <a:rPr lang="en-AU" dirty="0" smtClean="0">
              <a:solidFill>
                <a:schemeClr val="tx1"/>
              </a:solidFill>
              <a:latin typeface="Century Gothic" panose="020B0502020202020204" pitchFamily="34" charset="0"/>
            </a:rPr>
            <a:t>Height of the lip should be level with the back of the smallest bird</a:t>
          </a:r>
          <a:endParaRPr lang="en-US" dirty="0">
            <a:solidFill>
              <a:schemeClr val="tx1"/>
            </a:solidFill>
            <a:latin typeface="Century Gothic" panose="020B0502020202020204" pitchFamily="34" charset="0"/>
          </a:endParaRPr>
        </a:p>
      </dgm:t>
    </dgm:pt>
    <dgm:pt modelId="{EB8E38DF-6060-4C04-9342-A221ED362B4D}" type="parTrans" cxnId="{619164E9-864C-464A-AFE5-E675D43255DD}">
      <dgm:prSet/>
      <dgm:spPr/>
      <dgm:t>
        <a:bodyPr/>
        <a:lstStyle/>
        <a:p>
          <a:endParaRPr lang="en-US"/>
        </a:p>
      </dgm:t>
    </dgm:pt>
    <dgm:pt modelId="{27883FBF-4BAA-4A94-94C3-D39B75D4DB8D}" type="sibTrans" cxnId="{619164E9-864C-464A-AFE5-E675D43255DD}">
      <dgm:prSet/>
      <dgm:spPr/>
      <dgm:t>
        <a:bodyPr/>
        <a:lstStyle/>
        <a:p>
          <a:endParaRPr lang="en-US"/>
        </a:p>
      </dgm:t>
    </dgm:pt>
    <dgm:pt modelId="{4E70F300-E789-4575-B2F9-1BE8D4E8C4AE}">
      <dgm:prSet phldrT="[Text]"/>
      <dgm:spPr/>
      <dgm:t>
        <a:bodyPr/>
        <a:lstStyle/>
        <a:p>
          <a:r>
            <a:rPr lang="en-AU" dirty="0" smtClean="0">
              <a:solidFill>
                <a:schemeClr val="tx1"/>
              </a:solidFill>
              <a:latin typeface="Century Gothic" panose="020B0502020202020204" pitchFamily="34" charset="0"/>
            </a:rPr>
            <a:t>Feeders can limit pest access </a:t>
          </a:r>
          <a:endParaRPr lang="en-US" dirty="0">
            <a:latin typeface="Century Gothic" panose="020B0502020202020204" pitchFamily="34" charset="0"/>
          </a:endParaRPr>
        </a:p>
      </dgm:t>
    </dgm:pt>
    <dgm:pt modelId="{D317096C-9F9D-4144-979D-10B3C3FAA4D3}" type="parTrans" cxnId="{A9119E9E-2AF1-4679-B26F-260FEFEDE013}">
      <dgm:prSet/>
      <dgm:spPr/>
      <dgm:t>
        <a:bodyPr/>
        <a:lstStyle/>
        <a:p>
          <a:endParaRPr lang="en-US"/>
        </a:p>
      </dgm:t>
    </dgm:pt>
    <dgm:pt modelId="{E6637C5A-84C8-4D75-892C-B77FD6BC2EF6}" type="sibTrans" cxnId="{A9119E9E-2AF1-4679-B26F-260FEFEDE013}">
      <dgm:prSet/>
      <dgm:spPr/>
      <dgm:t>
        <a:bodyPr/>
        <a:lstStyle/>
        <a:p>
          <a:endParaRPr lang="en-US"/>
        </a:p>
      </dgm:t>
    </dgm:pt>
    <dgm:pt modelId="{DA48480B-693A-47E1-8742-3A3805EF5E7B}">
      <dgm:prSet phldrT="[Text]"/>
      <dgm:spPr/>
      <dgm:t>
        <a:bodyPr/>
        <a:lstStyle/>
        <a:p>
          <a:r>
            <a:rPr lang="en-AU" dirty="0" smtClean="0">
              <a:solidFill>
                <a:schemeClr val="tx1"/>
              </a:solidFill>
              <a:latin typeface="Century Gothic" panose="020B0502020202020204" pitchFamily="34" charset="0"/>
            </a:rPr>
            <a:t>Contain nesting material like wood shavings </a:t>
          </a:r>
          <a:br>
            <a:rPr lang="en-AU" dirty="0" smtClean="0">
              <a:solidFill>
                <a:schemeClr val="tx1"/>
              </a:solidFill>
              <a:latin typeface="Century Gothic" panose="020B0502020202020204" pitchFamily="34" charset="0"/>
            </a:rPr>
          </a:br>
          <a:endParaRPr lang="en-US" dirty="0">
            <a:solidFill>
              <a:schemeClr val="tx1"/>
            </a:solidFill>
            <a:latin typeface="Century Gothic" panose="020B0502020202020204" pitchFamily="34" charset="0"/>
          </a:endParaRPr>
        </a:p>
      </dgm:t>
    </dgm:pt>
    <dgm:pt modelId="{954E869A-D974-4E1B-8584-81BD40613CDD}" type="parTrans" cxnId="{F7EF509C-C55B-40B5-A823-4391CD26D10D}">
      <dgm:prSet/>
      <dgm:spPr/>
      <dgm:t>
        <a:bodyPr/>
        <a:lstStyle/>
        <a:p>
          <a:endParaRPr lang="en-US"/>
        </a:p>
      </dgm:t>
    </dgm:pt>
    <dgm:pt modelId="{42C2AE58-530B-49FD-8A88-DF9F8BD280FD}" type="sibTrans" cxnId="{F7EF509C-C55B-40B5-A823-4391CD26D10D}">
      <dgm:prSet/>
      <dgm:spPr/>
      <dgm:t>
        <a:bodyPr/>
        <a:lstStyle/>
        <a:p>
          <a:endParaRPr lang="en-US"/>
        </a:p>
      </dgm:t>
    </dgm:pt>
    <dgm:pt modelId="{595F1BE4-EC5F-40B1-814E-28BADEB0E62A}" type="pres">
      <dgm:prSet presAssocID="{388A90E8-646D-43EC-87BB-ACE76FA97E7F}" presName="Name0" presStyleCnt="0">
        <dgm:presLayoutVars>
          <dgm:dir/>
          <dgm:animLvl val="lvl"/>
          <dgm:resizeHandles val="exact"/>
        </dgm:presLayoutVars>
      </dgm:prSet>
      <dgm:spPr/>
      <dgm:t>
        <a:bodyPr/>
        <a:lstStyle/>
        <a:p>
          <a:endParaRPr lang="en-US"/>
        </a:p>
      </dgm:t>
    </dgm:pt>
    <dgm:pt modelId="{74663034-246D-40AF-A213-6F447098BB26}" type="pres">
      <dgm:prSet presAssocID="{300F88AF-E856-432C-A842-0DE718CE9930}" presName="composite" presStyleCnt="0"/>
      <dgm:spPr/>
    </dgm:pt>
    <dgm:pt modelId="{D015F6C6-84DD-4F42-9A5C-0BB5608F7EAE}" type="pres">
      <dgm:prSet presAssocID="{300F88AF-E856-432C-A842-0DE718CE9930}" presName="parTx" presStyleLbl="alignNode1" presStyleIdx="0" presStyleCnt="3">
        <dgm:presLayoutVars>
          <dgm:chMax val="0"/>
          <dgm:chPref val="0"/>
          <dgm:bulletEnabled val="1"/>
        </dgm:presLayoutVars>
      </dgm:prSet>
      <dgm:spPr/>
      <dgm:t>
        <a:bodyPr/>
        <a:lstStyle/>
        <a:p>
          <a:endParaRPr lang="en-US"/>
        </a:p>
      </dgm:t>
    </dgm:pt>
    <dgm:pt modelId="{0500F133-9ABD-404A-82C7-15D2DF78FC58}" type="pres">
      <dgm:prSet presAssocID="{300F88AF-E856-432C-A842-0DE718CE9930}" presName="desTx" presStyleLbl="alignAccFollowNode1" presStyleIdx="0" presStyleCnt="3">
        <dgm:presLayoutVars>
          <dgm:bulletEnabled val="1"/>
        </dgm:presLayoutVars>
      </dgm:prSet>
      <dgm:spPr/>
      <dgm:t>
        <a:bodyPr/>
        <a:lstStyle/>
        <a:p>
          <a:endParaRPr lang="en-US"/>
        </a:p>
      </dgm:t>
    </dgm:pt>
    <dgm:pt modelId="{76C05338-4AA5-441C-85BA-F635A2203E69}" type="pres">
      <dgm:prSet presAssocID="{E000043D-550A-494E-AE4E-7B4CF26E45F8}" presName="space" presStyleCnt="0"/>
      <dgm:spPr/>
    </dgm:pt>
    <dgm:pt modelId="{4A5F6396-97E5-4FC0-809E-7F5F95557D26}" type="pres">
      <dgm:prSet presAssocID="{14F9D75A-DF70-43F4-AD48-67FC6A13BEE9}" presName="composite" presStyleCnt="0"/>
      <dgm:spPr/>
    </dgm:pt>
    <dgm:pt modelId="{1E31CBBF-B03C-458F-81EC-6BACAA2599D6}" type="pres">
      <dgm:prSet presAssocID="{14F9D75A-DF70-43F4-AD48-67FC6A13BEE9}" presName="parTx" presStyleLbl="alignNode1" presStyleIdx="1" presStyleCnt="3" custLinFactNeighborX="0" custLinFactNeighborY="-2012">
        <dgm:presLayoutVars>
          <dgm:chMax val="0"/>
          <dgm:chPref val="0"/>
          <dgm:bulletEnabled val="1"/>
        </dgm:presLayoutVars>
      </dgm:prSet>
      <dgm:spPr/>
      <dgm:t>
        <a:bodyPr/>
        <a:lstStyle/>
        <a:p>
          <a:endParaRPr lang="en-US"/>
        </a:p>
      </dgm:t>
    </dgm:pt>
    <dgm:pt modelId="{130A324F-596D-4C76-A999-25A0AA902C27}" type="pres">
      <dgm:prSet presAssocID="{14F9D75A-DF70-43F4-AD48-67FC6A13BEE9}" presName="desTx" presStyleLbl="alignAccFollowNode1" presStyleIdx="1" presStyleCnt="3">
        <dgm:presLayoutVars>
          <dgm:bulletEnabled val="1"/>
        </dgm:presLayoutVars>
      </dgm:prSet>
      <dgm:spPr/>
      <dgm:t>
        <a:bodyPr/>
        <a:lstStyle/>
        <a:p>
          <a:endParaRPr lang="en-US"/>
        </a:p>
      </dgm:t>
    </dgm:pt>
    <dgm:pt modelId="{A7283E47-0391-4D4E-BCED-55C3537C8100}" type="pres">
      <dgm:prSet presAssocID="{C7EBFD0D-38DC-47CA-AE93-EEA000585A24}" presName="space" presStyleCnt="0"/>
      <dgm:spPr/>
    </dgm:pt>
    <dgm:pt modelId="{6497F2CA-CE50-4039-879A-3D393C21EFA6}" type="pres">
      <dgm:prSet presAssocID="{AF9B3A21-750F-4AFC-90D5-2A28402C888F}" presName="composite" presStyleCnt="0"/>
      <dgm:spPr/>
    </dgm:pt>
    <dgm:pt modelId="{7734831C-E60C-481D-819B-57587697A7F2}" type="pres">
      <dgm:prSet presAssocID="{AF9B3A21-750F-4AFC-90D5-2A28402C888F}" presName="parTx" presStyleLbl="alignNode1" presStyleIdx="2" presStyleCnt="3">
        <dgm:presLayoutVars>
          <dgm:chMax val="0"/>
          <dgm:chPref val="0"/>
          <dgm:bulletEnabled val="1"/>
        </dgm:presLayoutVars>
      </dgm:prSet>
      <dgm:spPr/>
      <dgm:t>
        <a:bodyPr/>
        <a:lstStyle/>
        <a:p>
          <a:endParaRPr lang="en-US"/>
        </a:p>
      </dgm:t>
    </dgm:pt>
    <dgm:pt modelId="{ABB68205-B6F1-4341-9926-9CF1431E5339}" type="pres">
      <dgm:prSet presAssocID="{AF9B3A21-750F-4AFC-90D5-2A28402C888F}" presName="desTx" presStyleLbl="alignAccFollowNode1" presStyleIdx="2" presStyleCnt="3">
        <dgm:presLayoutVars>
          <dgm:bulletEnabled val="1"/>
        </dgm:presLayoutVars>
      </dgm:prSet>
      <dgm:spPr/>
      <dgm:t>
        <a:bodyPr/>
        <a:lstStyle/>
        <a:p>
          <a:endParaRPr lang="en-US"/>
        </a:p>
      </dgm:t>
    </dgm:pt>
  </dgm:ptLst>
  <dgm:cxnLst>
    <dgm:cxn modelId="{BBD482AE-38C3-401F-90E7-55EB97F8F603}" type="presOf" srcId="{AF9B3A21-750F-4AFC-90D5-2A28402C888F}" destId="{7734831C-E60C-481D-819B-57587697A7F2}" srcOrd="0" destOrd="0" presId="urn:microsoft.com/office/officeart/2005/8/layout/hList1"/>
    <dgm:cxn modelId="{9D22608F-3FA7-4E11-B7B7-363BC419BA09}" srcId="{388A90E8-646D-43EC-87BB-ACE76FA97E7F}" destId="{300F88AF-E856-432C-A842-0DE718CE9930}" srcOrd="0" destOrd="0" parTransId="{E0EBD005-C8EA-4A22-B9B4-91EA05C090F6}" sibTransId="{E000043D-550A-494E-AE4E-7B4CF26E45F8}"/>
    <dgm:cxn modelId="{0895D213-BCC7-49D7-AF3A-44FDA24EB874}" srcId="{388A90E8-646D-43EC-87BB-ACE76FA97E7F}" destId="{AF9B3A21-750F-4AFC-90D5-2A28402C888F}" srcOrd="2" destOrd="0" parTransId="{5C40CFDE-82B0-4630-B3F9-50CBCAF4BF86}" sibTransId="{6D39F5E6-C4D5-40CE-810F-8803445E574B}"/>
    <dgm:cxn modelId="{1E59967A-580A-4545-9AA9-F4A99EA0E657}" type="presOf" srcId="{388A90E8-646D-43EC-87BB-ACE76FA97E7F}" destId="{595F1BE4-EC5F-40B1-814E-28BADEB0E62A}" srcOrd="0" destOrd="0" presId="urn:microsoft.com/office/officeart/2005/8/layout/hList1"/>
    <dgm:cxn modelId="{21251DD5-315C-4CC6-9E51-B9F9F9132ACA}" type="presOf" srcId="{1B97F7A7-3E55-4A93-8C14-B48652E9BFEA}" destId="{ABB68205-B6F1-4341-9926-9CF1431E5339}" srcOrd="0" destOrd="0" presId="urn:microsoft.com/office/officeart/2005/8/layout/hList1"/>
    <dgm:cxn modelId="{0206C1F5-C57E-46BF-8EE7-DB8984B043FF}" srcId="{14F9D75A-DF70-43F4-AD48-67FC6A13BEE9}" destId="{2B1AEE95-AAF5-4796-800A-058C7584CF80}" srcOrd="0" destOrd="0" parTransId="{6F30C333-E6E7-4D1A-90F8-FAEF0D0D3CE6}" sibTransId="{5B09B501-7A25-49C7-8DCA-235F8104CE3B}"/>
    <dgm:cxn modelId="{A6EF3D26-A697-4645-974B-3B95549DF47C}" srcId="{388A90E8-646D-43EC-87BB-ACE76FA97E7F}" destId="{14F9D75A-DF70-43F4-AD48-67FC6A13BEE9}" srcOrd="1" destOrd="0" parTransId="{69A2ADF5-9ECD-49A7-8232-2387EE78DAE0}" sibTransId="{C7EBFD0D-38DC-47CA-AE93-EEA000585A24}"/>
    <dgm:cxn modelId="{90C71338-2027-4E8A-865F-328EC9577C85}" srcId="{AF9B3A21-750F-4AFC-90D5-2A28402C888F}" destId="{1B97F7A7-3E55-4A93-8C14-B48652E9BFEA}" srcOrd="0" destOrd="0" parTransId="{792D2B43-BBF0-4427-B8E2-9EA850B20322}" sibTransId="{2899F225-EAC2-4535-8C2A-B2904254EAAE}"/>
    <dgm:cxn modelId="{619164E9-864C-464A-AFE5-E675D43255DD}" srcId="{14F9D75A-DF70-43F4-AD48-67FC6A13BEE9}" destId="{B27C1413-778E-49FB-9C63-581DFF88188A}" srcOrd="1" destOrd="0" parTransId="{EB8E38DF-6060-4C04-9342-A221ED362B4D}" sibTransId="{27883FBF-4BAA-4A94-94C3-D39B75D4DB8D}"/>
    <dgm:cxn modelId="{F7EF509C-C55B-40B5-A823-4391CD26D10D}" srcId="{AF9B3A21-750F-4AFC-90D5-2A28402C888F}" destId="{DA48480B-693A-47E1-8742-3A3805EF5E7B}" srcOrd="1" destOrd="0" parTransId="{954E869A-D974-4E1B-8584-81BD40613CDD}" sibTransId="{42C2AE58-530B-49FD-8A88-DF9F8BD280FD}"/>
    <dgm:cxn modelId="{5DA6260C-75B2-4D29-868E-CE5E46814B3E}" type="presOf" srcId="{B27C1413-778E-49FB-9C63-581DFF88188A}" destId="{130A324F-596D-4C76-A999-25A0AA902C27}" srcOrd="0" destOrd="1" presId="urn:microsoft.com/office/officeart/2005/8/layout/hList1"/>
    <dgm:cxn modelId="{FD3A1C9A-C5C5-4749-A0F9-E8418379B8CF}" type="presOf" srcId="{300F88AF-E856-432C-A842-0DE718CE9930}" destId="{D015F6C6-84DD-4F42-9A5C-0BB5608F7EAE}" srcOrd="0" destOrd="0" presId="urn:microsoft.com/office/officeart/2005/8/layout/hList1"/>
    <dgm:cxn modelId="{DDA6B590-D937-41A5-9027-41C79F8E5D57}" type="presOf" srcId="{DA48480B-693A-47E1-8742-3A3805EF5E7B}" destId="{ABB68205-B6F1-4341-9926-9CF1431E5339}" srcOrd="0" destOrd="1" presId="urn:microsoft.com/office/officeart/2005/8/layout/hList1"/>
    <dgm:cxn modelId="{7D94348A-8C9A-41EE-921F-4F8579323632}" srcId="{300F88AF-E856-432C-A842-0DE718CE9930}" destId="{2D482948-24C8-439A-A127-2C05C101664C}" srcOrd="0" destOrd="0" parTransId="{2F2BBAEC-75E7-4F97-B51E-C15CA7DE8B5C}" sibTransId="{956F6C02-CF35-47EF-9013-2979D43B94ED}"/>
    <dgm:cxn modelId="{1B7D7E6D-A085-4CD1-AA2D-00A14F78CC07}" type="presOf" srcId="{4E70F300-E789-4575-B2F9-1BE8D4E8C4AE}" destId="{0500F133-9ABD-404A-82C7-15D2DF78FC58}" srcOrd="0" destOrd="1" presId="urn:microsoft.com/office/officeart/2005/8/layout/hList1"/>
    <dgm:cxn modelId="{A9119E9E-2AF1-4679-B26F-260FEFEDE013}" srcId="{300F88AF-E856-432C-A842-0DE718CE9930}" destId="{4E70F300-E789-4575-B2F9-1BE8D4E8C4AE}" srcOrd="1" destOrd="0" parTransId="{D317096C-9F9D-4144-979D-10B3C3FAA4D3}" sibTransId="{E6637C5A-84C8-4D75-892C-B77FD6BC2EF6}"/>
    <dgm:cxn modelId="{3FEF8A45-9019-4A84-8DC8-4E3652D23E17}" type="presOf" srcId="{2D482948-24C8-439A-A127-2C05C101664C}" destId="{0500F133-9ABD-404A-82C7-15D2DF78FC58}" srcOrd="0" destOrd="0" presId="urn:microsoft.com/office/officeart/2005/8/layout/hList1"/>
    <dgm:cxn modelId="{426E6530-F9F1-4ADA-B163-AD37274F9D8F}" type="presOf" srcId="{2B1AEE95-AAF5-4796-800A-058C7584CF80}" destId="{130A324F-596D-4C76-A999-25A0AA902C27}" srcOrd="0" destOrd="0" presId="urn:microsoft.com/office/officeart/2005/8/layout/hList1"/>
    <dgm:cxn modelId="{9DBD629A-5961-493A-939B-D9EE86F2F217}" type="presOf" srcId="{14F9D75A-DF70-43F4-AD48-67FC6A13BEE9}" destId="{1E31CBBF-B03C-458F-81EC-6BACAA2599D6}" srcOrd="0" destOrd="0" presId="urn:microsoft.com/office/officeart/2005/8/layout/hList1"/>
    <dgm:cxn modelId="{1D260C83-C06F-4E04-B3D8-B59E1AE0231C}" type="presParOf" srcId="{595F1BE4-EC5F-40B1-814E-28BADEB0E62A}" destId="{74663034-246D-40AF-A213-6F447098BB26}" srcOrd="0" destOrd="0" presId="urn:microsoft.com/office/officeart/2005/8/layout/hList1"/>
    <dgm:cxn modelId="{EB3EF905-53B8-4F0C-95F2-38E5EAC5909A}" type="presParOf" srcId="{74663034-246D-40AF-A213-6F447098BB26}" destId="{D015F6C6-84DD-4F42-9A5C-0BB5608F7EAE}" srcOrd="0" destOrd="0" presId="urn:microsoft.com/office/officeart/2005/8/layout/hList1"/>
    <dgm:cxn modelId="{9523BD62-5A66-43F0-8C40-E82B9DA3A488}" type="presParOf" srcId="{74663034-246D-40AF-A213-6F447098BB26}" destId="{0500F133-9ABD-404A-82C7-15D2DF78FC58}" srcOrd="1" destOrd="0" presId="urn:microsoft.com/office/officeart/2005/8/layout/hList1"/>
    <dgm:cxn modelId="{6A9F5A35-1783-4CE9-90E6-2AFFC301D8D0}" type="presParOf" srcId="{595F1BE4-EC5F-40B1-814E-28BADEB0E62A}" destId="{76C05338-4AA5-441C-85BA-F635A2203E69}" srcOrd="1" destOrd="0" presId="urn:microsoft.com/office/officeart/2005/8/layout/hList1"/>
    <dgm:cxn modelId="{55CE929A-7E83-41C6-9DC8-0FCA2907B3E5}" type="presParOf" srcId="{595F1BE4-EC5F-40B1-814E-28BADEB0E62A}" destId="{4A5F6396-97E5-4FC0-809E-7F5F95557D26}" srcOrd="2" destOrd="0" presId="urn:microsoft.com/office/officeart/2005/8/layout/hList1"/>
    <dgm:cxn modelId="{7EE155E9-A0F7-497C-9634-EB6387364B94}" type="presParOf" srcId="{4A5F6396-97E5-4FC0-809E-7F5F95557D26}" destId="{1E31CBBF-B03C-458F-81EC-6BACAA2599D6}" srcOrd="0" destOrd="0" presId="urn:microsoft.com/office/officeart/2005/8/layout/hList1"/>
    <dgm:cxn modelId="{22D80DD8-0B51-4C38-A8D4-4F9B3FA18428}" type="presParOf" srcId="{4A5F6396-97E5-4FC0-809E-7F5F95557D26}" destId="{130A324F-596D-4C76-A999-25A0AA902C27}" srcOrd="1" destOrd="0" presId="urn:microsoft.com/office/officeart/2005/8/layout/hList1"/>
    <dgm:cxn modelId="{7DEBA040-78EB-4893-A9C5-DC5FE8C53AF8}" type="presParOf" srcId="{595F1BE4-EC5F-40B1-814E-28BADEB0E62A}" destId="{A7283E47-0391-4D4E-BCED-55C3537C8100}" srcOrd="3" destOrd="0" presId="urn:microsoft.com/office/officeart/2005/8/layout/hList1"/>
    <dgm:cxn modelId="{9FB19C1C-B30C-4224-BC70-4719BDE32D8D}" type="presParOf" srcId="{595F1BE4-EC5F-40B1-814E-28BADEB0E62A}" destId="{6497F2CA-CE50-4039-879A-3D393C21EFA6}" srcOrd="4" destOrd="0" presId="urn:microsoft.com/office/officeart/2005/8/layout/hList1"/>
    <dgm:cxn modelId="{B0F1D0C3-DECD-4C15-BCAC-1D41BE7AE9EA}" type="presParOf" srcId="{6497F2CA-CE50-4039-879A-3D393C21EFA6}" destId="{7734831C-E60C-481D-819B-57587697A7F2}" srcOrd="0" destOrd="0" presId="urn:microsoft.com/office/officeart/2005/8/layout/hList1"/>
    <dgm:cxn modelId="{FAB9FD9C-8BC0-4B4B-B0F7-E88D1A795696}" type="presParOf" srcId="{6497F2CA-CE50-4039-879A-3D393C21EFA6}" destId="{ABB68205-B6F1-4341-9926-9CF1431E5339}" srcOrd="1" destOrd="0" presId="urn:microsoft.com/office/officeart/2005/8/layout/hList1"/>
  </dgm:cxnLst>
  <dgm:bg>
    <a:noFill/>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5B259D-B37A-40D0-A523-8750F1F87843}" type="doc">
      <dgm:prSet loTypeId="urn:microsoft.com/office/officeart/2005/8/layout/vList4#1" loCatId="list" qsTypeId="urn:microsoft.com/office/officeart/2005/8/quickstyle/simple1" qsCatId="simple" csTypeId="urn:microsoft.com/office/officeart/2005/8/colors/accent1_2" csCatId="accent1" phldr="1"/>
      <dgm:spPr/>
      <dgm:t>
        <a:bodyPr/>
        <a:lstStyle/>
        <a:p>
          <a:endParaRPr lang="en-US"/>
        </a:p>
      </dgm:t>
    </dgm:pt>
    <dgm:pt modelId="{6E9E6055-2374-4DB4-A95E-AB0A7CABDFB4}">
      <dgm:prSet phldrT="[Text]" custT="1"/>
      <dgm:spPr>
        <a:solidFill>
          <a:schemeClr val="accent1">
            <a:lumMod val="75000"/>
          </a:schemeClr>
        </a:solidFill>
      </dgm:spPr>
      <dgm:t>
        <a:bodyPr/>
        <a:lstStyle/>
        <a:p>
          <a:r>
            <a:rPr lang="en-AU" sz="1800" b="1" u="sng" dirty="0" smtClean="0">
              <a:solidFill>
                <a:schemeClr val="bg1"/>
              </a:solidFill>
              <a:latin typeface="Century Gothic" panose="020B0502020202020204" pitchFamily="34" charset="0"/>
            </a:rPr>
            <a:t>Young chicks </a:t>
          </a:r>
          <a:r>
            <a:rPr lang="en-AU" sz="1800" dirty="0" smtClean="0">
              <a:solidFill>
                <a:schemeClr val="bg1"/>
              </a:solidFill>
              <a:latin typeface="Century Gothic" panose="020B0502020202020204" pitchFamily="34" charset="0"/>
            </a:rPr>
            <a:t>need higher energy and protein as well as smaller size pieces. For example, starter crumb.</a:t>
          </a:r>
          <a:endParaRPr lang="en-US" sz="1800" dirty="0">
            <a:solidFill>
              <a:schemeClr val="bg1"/>
            </a:solidFill>
            <a:latin typeface="Century Gothic" panose="020B0502020202020204" pitchFamily="34" charset="0"/>
          </a:endParaRPr>
        </a:p>
      </dgm:t>
    </dgm:pt>
    <dgm:pt modelId="{CB752B04-3971-486B-A9E7-A006979766B6}" type="parTrans" cxnId="{684A2B32-6D3D-4271-BE36-E6EF082EBFFE}">
      <dgm:prSet/>
      <dgm:spPr/>
      <dgm:t>
        <a:bodyPr/>
        <a:lstStyle/>
        <a:p>
          <a:endParaRPr lang="en-US"/>
        </a:p>
      </dgm:t>
    </dgm:pt>
    <dgm:pt modelId="{17E36245-B089-405A-AE3C-AA33BDE0A622}" type="sibTrans" cxnId="{684A2B32-6D3D-4271-BE36-E6EF082EBFFE}">
      <dgm:prSet/>
      <dgm:spPr/>
      <dgm:t>
        <a:bodyPr/>
        <a:lstStyle/>
        <a:p>
          <a:endParaRPr lang="en-US"/>
        </a:p>
      </dgm:t>
    </dgm:pt>
    <dgm:pt modelId="{CA36900D-A72C-4072-9AA7-CA71208412B0}">
      <dgm:prSet phldrT="[Text]" custT="1"/>
      <dgm:spPr>
        <a:solidFill>
          <a:schemeClr val="accent1">
            <a:lumMod val="75000"/>
          </a:schemeClr>
        </a:solidFill>
      </dgm:spPr>
      <dgm:t>
        <a:bodyPr/>
        <a:lstStyle/>
        <a:p>
          <a:r>
            <a:rPr lang="en-AU" sz="1800" b="1" u="sng" dirty="0" smtClean="0">
              <a:solidFill>
                <a:schemeClr val="bg1"/>
              </a:solidFill>
              <a:latin typeface="Century Gothic" panose="020B0502020202020204" pitchFamily="34" charset="0"/>
            </a:rPr>
            <a:t>Once feathered</a:t>
          </a:r>
          <a:r>
            <a:rPr lang="en-AU" sz="1800" b="1" dirty="0" smtClean="0">
              <a:solidFill>
                <a:schemeClr val="bg1"/>
              </a:solidFill>
              <a:latin typeface="Century Gothic" panose="020B0502020202020204" pitchFamily="34" charset="0"/>
            </a:rPr>
            <a:t>, </a:t>
          </a:r>
          <a:r>
            <a:rPr lang="en-AU" sz="1800" b="0" dirty="0" smtClean="0">
              <a:solidFill>
                <a:schemeClr val="bg1"/>
              </a:solidFill>
              <a:latin typeface="Century Gothic" panose="020B0502020202020204" pitchFamily="34" charset="0"/>
            </a:rPr>
            <a:t>birds need lower energy and protein but still enough to support growth. For example, grower crumb. </a:t>
          </a:r>
          <a:endParaRPr lang="en-US" sz="1800" b="0" dirty="0">
            <a:solidFill>
              <a:schemeClr val="bg1"/>
            </a:solidFill>
            <a:latin typeface="Century Gothic" panose="020B0502020202020204" pitchFamily="34" charset="0"/>
          </a:endParaRPr>
        </a:p>
      </dgm:t>
    </dgm:pt>
    <dgm:pt modelId="{629680B2-E993-4173-974B-B689FEA05E72}" type="parTrans" cxnId="{83EF0512-E7F5-44A3-8EBB-05AE25CC1CD8}">
      <dgm:prSet/>
      <dgm:spPr/>
      <dgm:t>
        <a:bodyPr/>
        <a:lstStyle/>
        <a:p>
          <a:endParaRPr lang="en-US"/>
        </a:p>
      </dgm:t>
    </dgm:pt>
    <dgm:pt modelId="{F293BFEB-BA29-4451-85FA-20C4E73D6FBC}" type="sibTrans" cxnId="{83EF0512-E7F5-44A3-8EBB-05AE25CC1CD8}">
      <dgm:prSet/>
      <dgm:spPr/>
      <dgm:t>
        <a:bodyPr/>
        <a:lstStyle/>
        <a:p>
          <a:endParaRPr lang="en-US"/>
        </a:p>
      </dgm:t>
    </dgm:pt>
    <dgm:pt modelId="{320CA59A-03E3-4681-AD8A-BBC8945A1F62}">
      <dgm:prSet phldrT="[Text]" custT="1"/>
      <dgm:spPr>
        <a:solidFill>
          <a:schemeClr val="accent1">
            <a:lumMod val="75000"/>
          </a:schemeClr>
        </a:solidFill>
      </dgm:spPr>
      <dgm:t>
        <a:bodyPr/>
        <a:lstStyle/>
        <a:p>
          <a:r>
            <a:rPr lang="en-AU" sz="1800" b="1" u="sng" dirty="0" smtClean="0">
              <a:solidFill>
                <a:schemeClr val="bg1"/>
              </a:solidFill>
              <a:latin typeface="Century Gothic" panose="020B0502020202020204" pitchFamily="34" charset="0"/>
            </a:rPr>
            <a:t>Adults</a:t>
          </a:r>
          <a:r>
            <a:rPr lang="en-AU" sz="1800" b="1" dirty="0" smtClean="0">
              <a:solidFill>
                <a:schemeClr val="bg1"/>
              </a:solidFill>
              <a:latin typeface="Century Gothic" panose="020B0502020202020204" pitchFamily="34" charset="0"/>
            </a:rPr>
            <a:t> </a:t>
          </a:r>
          <a:r>
            <a:rPr lang="en-AU" sz="1800" b="0" dirty="0" smtClean="0">
              <a:solidFill>
                <a:schemeClr val="bg1"/>
              </a:solidFill>
              <a:latin typeface="Century Gothic" panose="020B0502020202020204" pitchFamily="34" charset="0"/>
            </a:rPr>
            <a:t>need a balanced diet to maintain weight and egg production. Kitchen scraps alone are not enough.</a:t>
          </a:r>
          <a:endParaRPr lang="en-US" sz="1800" b="0" dirty="0">
            <a:solidFill>
              <a:schemeClr val="bg1"/>
            </a:solidFill>
            <a:latin typeface="Century Gothic" panose="020B0502020202020204" pitchFamily="34" charset="0"/>
          </a:endParaRPr>
        </a:p>
      </dgm:t>
    </dgm:pt>
    <dgm:pt modelId="{B39E7CCF-2CD6-410B-8737-63FEE94DE756}" type="parTrans" cxnId="{7DECB87E-AB93-4AA5-8386-DC1F47EA1AA0}">
      <dgm:prSet/>
      <dgm:spPr/>
      <dgm:t>
        <a:bodyPr/>
        <a:lstStyle/>
        <a:p>
          <a:endParaRPr lang="en-US"/>
        </a:p>
      </dgm:t>
    </dgm:pt>
    <dgm:pt modelId="{1A7CA5A3-8DBE-4F75-B50F-80372C1BA87F}" type="sibTrans" cxnId="{7DECB87E-AB93-4AA5-8386-DC1F47EA1AA0}">
      <dgm:prSet/>
      <dgm:spPr/>
      <dgm:t>
        <a:bodyPr/>
        <a:lstStyle/>
        <a:p>
          <a:endParaRPr lang="en-US"/>
        </a:p>
      </dgm:t>
    </dgm:pt>
    <dgm:pt modelId="{7B851D31-E25B-4B1B-B3BB-4D0494D766DD}" type="pres">
      <dgm:prSet presAssocID="{D85B259D-B37A-40D0-A523-8750F1F87843}" presName="linear" presStyleCnt="0">
        <dgm:presLayoutVars>
          <dgm:dir/>
          <dgm:resizeHandles val="exact"/>
        </dgm:presLayoutVars>
      </dgm:prSet>
      <dgm:spPr/>
      <dgm:t>
        <a:bodyPr/>
        <a:lstStyle/>
        <a:p>
          <a:endParaRPr lang="en-US"/>
        </a:p>
      </dgm:t>
    </dgm:pt>
    <dgm:pt modelId="{35D8CC23-45B7-4AD3-8C4C-5064AC841DF4}" type="pres">
      <dgm:prSet presAssocID="{6E9E6055-2374-4DB4-A95E-AB0A7CABDFB4}" presName="comp" presStyleCnt="0"/>
      <dgm:spPr/>
    </dgm:pt>
    <dgm:pt modelId="{9AAFD737-D12A-45AA-8B5B-F649FF1E0A40}" type="pres">
      <dgm:prSet presAssocID="{6E9E6055-2374-4DB4-A95E-AB0A7CABDFB4}" presName="box" presStyleLbl="node1" presStyleIdx="0" presStyleCnt="3" custLinFactNeighborX="0" custLinFactNeighborY="-1465"/>
      <dgm:spPr/>
      <dgm:t>
        <a:bodyPr/>
        <a:lstStyle/>
        <a:p>
          <a:endParaRPr lang="en-US"/>
        </a:p>
      </dgm:t>
    </dgm:pt>
    <dgm:pt modelId="{366C6496-C4CB-41C5-92C6-FD7DD8B6D27C}" type="pres">
      <dgm:prSet presAssocID="{6E9E6055-2374-4DB4-A95E-AB0A7CABDFB4}" presName="img" presStyleLbl="fgImgPlace1" presStyleIdx="0" presStyleCnt="3"/>
      <dgm:spPr>
        <a:blipFill rotWithShape="1">
          <a:blip xmlns:r="http://schemas.openxmlformats.org/officeDocument/2006/relationships" r:embed="rId1"/>
          <a:stretch>
            <a:fillRect/>
          </a:stretch>
        </a:blipFill>
      </dgm:spPr>
    </dgm:pt>
    <dgm:pt modelId="{E1FDE477-BA7E-41E7-82E6-C3A0264A91ED}" type="pres">
      <dgm:prSet presAssocID="{6E9E6055-2374-4DB4-A95E-AB0A7CABDFB4}" presName="text" presStyleLbl="node1" presStyleIdx="0" presStyleCnt="3">
        <dgm:presLayoutVars>
          <dgm:bulletEnabled val="1"/>
        </dgm:presLayoutVars>
      </dgm:prSet>
      <dgm:spPr/>
      <dgm:t>
        <a:bodyPr/>
        <a:lstStyle/>
        <a:p>
          <a:endParaRPr lang="en-US"/>
        </a:p>
      </dgm:t>
    </dgm:pt>
    <dgm:pt modelId="{BB6657AD-BBFD-4152-8662-C33A4F0C31BA}" type="pres">
      <dgm:prSet presAssocID="{17E36245-B089-405A-AE3C-AA33BDE0A622}" presName="spacer" presStyleCnt="0"/>
      <dgm:spPr/>
    </dgm:pt>
    <dgm:pt modelId="{339F4595-42CA-4809-876E-42DBE199A196}" type="pres">
      <dgm:prSet presAssocID="{CA36900D-A72C-4072-9AA7-CA71208412B0}" presName="comp" presStyleCnt="0"/>
      <dgm:spPr/>
    </dgm:pt>
    <dgm:pt modelId="{F8E39376-BA82-4D53-BD4B-39E90E454477}" type="pres">
      <dgm:prSet presAssocID="{CA36900D-A72C-4072-9AA7-CA71208412B0}" presName="box" presStyleLbl="node1" presStyleIdx="1" presStyleCnt="3"/>
      <dgm:spPr/>
      <dgm:t>
        <a:bodyPr/>
        <a:lstStyle/>
        <a:p>
          <a:endParaRPr lang="en-US"/>
        </a:p>
      </dgm:t>
    </dgm:pt>
    <dgm:pt modelId="{407C5F96-306D-4D1F-B43F-6C34FEFC2C4E}" type="pres">
      <dgm:prSet presAssocID="{CA36900D-A72C-4072-9AA7-CA71208412B0}" presName="img" presStyleLbl="fgImgPlace1" presStyleIdx="1" presStyleCnt="3"/>
      <dgm:spPr>
        <a:blipFill rotWithShape="1">
          <a:blip xmlns:r="http://schemas.openxmlformats.org/officeDocument/2006/relationships" r:embed="rId2"/>
          <a:stretch>
            <a:fillRect/>
          </a:stretch>
        </a:blipFill>
      </dgm:spPr>
    </dgm:pt>
    <dgm:pt modelId="{66C8B6E2-5019-4AD8-9E59-FE588EC3E50C}" type="pres">
      <dgm:prSet presAssocID="{CA36900D-A72C-4072-9AA7-CA71208412B0}" presName="text" presStyleLbl="node1" presStyleIdx="1" presStyleCnt="3">
        <dgm:presLayoutVars>
          <dgm:bulletEnabled val="1"/>
        </dgm:presLayoutVars>
      </dgm:prSet>
      <dgm:spPr/>
      <dgm:t>
        <a:bodyPr/>
        <a:lstStyle/>
        <a:p>
          <a:endParaRPr lang="en-US"/>
        </a:p>
      </dgm:t>
    </dgm:pt>
    <dgm:pt modelId="{1CF875C9-D89D-4ABD-B78D-A3DD914788DD}" type="pres">
      <dgm:prSet presAssocID="{F293BFEB-BA29-4451-85FA-20C4E73D6FBC}" presName="spacer" presStyleCnt="0"/>
      <dgm:spPr/>
    </dgm:pt>
    <dgm:pt modelId="{04F19B9D-7FE8-4892-8CF2-B402403185BC}" type="pres">
      <dgm:prSet presAssocID="{320CA59A-03E3-4681-AD8A-BBC8945A1F62}" presName="comp" presStyleCnt="0"/>
      <dgm:spPr/>
    </dgm:pt>
    <dgm:pt modelId="{38F48E7A-BAEC-4840-A01A-B5D55F115AB3}" type="pres">
      <dgm:prSet presAssocID="{320CA59A-03E3-4681-AD8A-BBC8945A1F62}" presName="box" presStyleLbl="node1" presStyleIdx="2" presStyleCnt="3" custLinFactNeighborX="1059" custLinFactNeighborY="-292"/>
      <dgm:spPr/>
      <dgm:t>
        <a:bodyPr/>
        <a:lstStyle/>
        <a:p>
          <a:endParaRPr lang="en-US"/>
        </a:p>
      </dgm:t>
    </dgm:pt>
    <dgm:pt modelId="{9DBB3688-0A6F-4A0C-8BF7-268A1541254B}" type="pres">
      <dgm:prSet presAssocID="{320CA59A-03E3-4681-AD8A-BBC8945A1F62}" presName="img" presStyleLbl="fgImgPlace1" presStyleIdx="2" presStyleCnt="3" custAng="0" custScaleX="100956" custScaleY="91170"/>
      <dgm:spPr>
        <a:blipFill rotWithShape="1">
          <a:blip xmlns:r="http://schemas.openxmlformats.org/officeDocument/2006/relationships" r:embed="rId3"/>
          <a:stretch>
            <a:fillRect/>
          </a:stretch>
        </a:blipFill>
      </dgm:spPr>
    </dgm:pt>
    <dgm:pt modelId="{8B92368E-187F-4CE8-8083-3B24F370589C}" type="pres">
      <dgm:prSet presAssocID="{320CA59A-03E3-4681-AD8A-BBC8945A1F62}" presName="text" presStyleLbl="node1" presStyleIdx="2" presStyleCnt="3">
        <dgm:presLayoutVars>
          <dgm:bulletEnabled val="1"/>
        </dgm:presLayoutVars>
      </dgm:prSet>
      <dgm:spPr/>
      <dgm:t>
        <a:bodyPr/>
        <a:lstStyle/>
        <a:p>
          <a:endParaRPr lang="en-US"/>
        </a:p>
      </dgm:t>
    </dgm:pt>
  </dgm:ptLst>
  <dgm:cxnLst>
    <dgm:cxn modelId="{DBD8EF36-7FFE-4CEF-96F7-82808C8D359A}" type="presOf" srcId="{6E9E6055-2374-4DB4-A95E-AB0A7CABDFB4}" destId="{9AAFD737-D12A-45AA-8B5B-F649FF1E0A40}" srcOrd="0" destOrd="0" presId="urn:microsoft.com/office/officeart/2005/8/layout/vList4#1"/>
    <dgm:cxn modelId="{3FAEEE04-B9A3-4474-8940-FB0BADE3522F}" type="presOf" srcId="{320CA59A-03E3-4681-AD8A-BBC8945A1F62}" destId="{8B92368E-187F-4CE8-8083-3B24F370589C}" srcOrd="1" destOrd="0" presId="urn:microsoft.com/office/officeart/2005/8/layout/vList4#1"/>
    <dgm:cxn modelId="{0987A497-AF07-4FEA-83BA-4EC8F35816AD}" type="presOf" srcId="{D85B259D-B37A-40D0-A523-8750F1F87843}" destId="{7B851D31-E25B-4B1B-B3BB-4D0494D766DD}" srcOrd="0" destOrd="0" presId="urn:microsoft.com/office/officeart/2005/8/layout/vList4#1"/>
    <dgm:cxn modelId="{27047558-6BDA-4353-8DD5-BEA4AE089FFB}" type="presOf" srcId="{320CA59A-03E3-4681-AD8A-BBC8945A1F62}" destId="{38F48E7A-BAEC-4840-A01A-B5D55F115AB3}" srcOrd="0" destOrd="0" presId="urn:microsoft.com/office/officeart/2005/8/layout/vList4#1"/>
    <dgm:cxn modelId="{7DECB87E-AB93-4AA5-8386-DC1F47EA1AA0}" srcId="{D85B259D-B37A-40D0-A523-8750F1F87843}" destId="{320CA59A-03E3-4681-AD8A-BBC8945A1F62}" srcOrd="2" destOrd="0" parTransId="{B39E7CCF-2CD6-410B-8737-63FEE94DE756}" sibTransId="{1A7CA5A3-8DBE-4F75-B50F-80372C1BA87F}"/>
    <dgm:cxn modelId="{83EF0512-E7F5-44A3-8EBB-05AE25CC1CD8}" srcId="{D85B259D-B37A-40D0-A523-8750F1F87843}" destId="{CA36900D-A72C-4072-9AA7-CA71208412B0}" srcOrd="1" destOrd="0" parTransId="{629680B2-E993-4173-974B-B689FEA05E72}" sibTransId="{F293BFEB-BA29-4451-85FA-20C4E73D6FBC}"/>
    <dgm:cxn modelId="{09010D1A-3DAD-47B8-9701-269A6DB6406A}" type="presOf" srcId="{CA36900D-A72C-4072-9AA7-CA71208412B0}" destId="{F8E39376-BA82-4D53-BD4B-39E90E454477}" srcOrd="0" destOrd="0" presId="urn:microsoft.com/office/officeart/2005/8/layout/vList4#1"/>
    <dgm:cxn modelId="{684A2B32-6D3D-4271-BE36-E6EF082EBFFE}" srcId="{D85B259D-B37A-40D0-A523-8750F1F87843}" destId="{6E9E6055-2374-4DB4-A95E-AB0A7CABDFB4}" srcOrd="0" destOrd="0" parTransId="{CB752B04-3971-486B-A9E7-A006979766B6}" sibTransId="{17E36245-B089-405A-AE3C-AA33BDE0A622}"/>
    <dgm:cxn modelId="{5489DAA5-3153-4388-9CFB-0191A3E26157}" type="presOf" srcId="{CA36900D-A72C-4072-9AA7-CA71208412B0}" destId="{66C8B6E2-5019-4AD8-9E59-FE588EC3E50C}" srcOrd="1" destOrd="0" presId="urn:microsoft.com/office/officeart/2005/8/layout/vList4#1"/>
    <dgm:cxn modelId="{D9462BD4-96B3-41B8-BC10-2FD2503C71F1}" type="presOf" srcId="{6E9E6055-2374-4DB4-A95E-AB0A7CABDFB4}" destId="{E1FDE477-BA7E-41E7-82E6-C3A0264A91ED}" srcOrd="1" destOrd="0" presId="urn:microsoft.com/office/officeart/2005/8/layout/vList4#1"/>
    <dgm:cxn modelId="{30FF25EC-FB33-433F-9D85-972DDCF62726}" type="presParOf" srcId="{7B851D31-E25B-4B1B-B3BB-4D0494D766DD}" destId="{35D8CC23-45B7-4AD3-8C4C-5064AC841DF4}" srcOrd="0" destOrd="0" presId="urn:microsoft.com/office/officeart/2005/8/layout/vList4#1"/>
    <dgm:cxn modelId="{4E069167-BE3B-471A-8498-15000ABCB7E0}" type="presParOf" srcId="{35D8CC23-45B7-4AD3-8C4C-5064AC841DF4}" destId="{9AAFD737-D12A-45AA-8B5B-F649FF1E0A40}" srcOrd="0" destOrd="0" presId="urn:microsoft.com/office/officeart/2005/8/layout/vList4#1"/>
    <dgm:cxn modelId="{BF172AAD-EBA5-4427-B076-30E7171A2A79}" type="presParOf" srcId="{35D8CC23-45B7-4AD3-8C4C-5064AC841DF4}" destId="{366C6496-C4CB-41C5-92C6-FD7DD8B6D27C}" srcOrd="1" destOrd="0" presId="urn:microsoft.com/office/officeart/2005/8/layout/vList4#1"/>
    <dgm:cxn modelId="{76060A21-02C3-4DB2-8984-936C92C520D3}" type="presParOf" srcId="{35D8CC23-45B7-4AD3-8C4C-5064AC841DF4}" destId="{E1FDE477-BA7E-41E7-82E6-C3A0264A91ED}" srcOrd="2" destOrd="0" presId="urn:microsoft.com/office/officeart/2005/8/layout/vList4#1"/>
    <dgm:cxn modelId="{38B242AE-B769-4640-AC0B-66F162BD2AD7}" type="presParOf" srcId="{7B851D31-E25B-4B1B-B3BB-4D0494D766DD}" destId="{BB6657AD-BBFD-4152-8662-C33A4F0C31BA}" srcOrd="1" destOrd="0" presId="urn:microsoft.com/office/officeart/2005/8/layout/vList4#1"/>
    <dgm:cxn modelId="{E9947A0E-514D-445F-85A8-BAD61A03CFC3}" type="presParOf" srcId="{7B851D31-E25B-4B1B-B3BB-4D0494D766DD}" destId="{339F4595-42CA-4809-876E-42DBE199A196}" srcOrd="2" destOrd="0" presId="urn:microsoft.com/office/officeart/2005/8/layout/vList4#1"/>
    <dgm:cxn modelId="{6F426159-814B-4F0E-B7DB-53B1C71CD01C}" type="presParOf" srcId="{339F4595-42CA-4809-876E-42DBE199A196}" destId="{F8E39376-BA82-4D53-BD4B-39E90E454477}" srcOrd="0" destOrd="0" presId="urn:microsoft.com/office/officeart/2005/8/layout/vList4#1"/>
    <dgm:cxn modelId="{D4B78C72-3FA5-4B70-B38E-758DFF37C944}" type="presParOf" srcId="{339F4595-42CA-4809-876E-42DBE199A196}" destId="{407C5F96-306D-4D1F-B43F-6C34FEFC2C4E}" srcOrd="1" destOrd="0" presId="urn:microsoft.com/office/officeart/2005/8/layout/vList4#1"/>
    <dgm:cxn modelId="{90F84ECD-D20A-4E7F-ABC5-EC2BC274D0A4}" type="presParOf" srcId="{339F4595-42CA-4809-876E-42DBE199A196}" destId="{66C8B6E2-5019-4AD8-9E59-FE588EC3E50C}" srcOrd="2" destOrd="0" presId="urn:microsoft.com/office/officeart/2005/8/layout/vList4#1"/>
    <dgm:cxn modelId="{855187D7-F592-4CD4-952B-F4B9BAE0F18A}" type="presParOf" srcId="{7B851D31-E25B-4B1B-B3BB-4D0494D766DD}" destId="{1CF875C9-D89D-4ABD-B78D-A3DD914788DD}" srcOrd="3" destOrd="0" presId="urn:microsoft.com/office/officeart/2005/8/layout/vList4#1"/>
    <dgm:cxn modelId="{CB715669-A972-4C38-A8B1-0D48159EFBC5}" type="presParOf" srcId="{7B851D31-E25B-4B1B-B3BB-4D0494D766DD}" destId="{04F19B9D-7FE8-4892-8CF2-B402403185BC}" srcOrd="4" destOrd="0" presId="urn:microsoft.com/office/officeart/2005/8/layout/vList4#1"/>
    <dgm:cxn modelId="{E67595E0-A1B7-497E-8201-5A6A75DFF981}" type="presParOf" srcId="{04F19B9D-7FE8-4892-8CF2-B402403185BC}" destId="{38F48E7A-BAEC-4840-A01A-B5D55F115AB3}" srcOrd="0" destOrd="0" presId="urn:microsoft.com/office/officeart/2005/8/layout/vList4#1"/>
    <dgm:cxn modelId="{3C72A496-36BD-4311-A4CE-D42913DB5EAE}" type="presParOf" srcId="{04F19B9D-7FE8-4892-8CF2-B402403185BC}" destId="{9DBB3688-0A6F-4A0C-8BF7-268A1541254B}" srcOrd="1" destOrd="0" presId="urn:microsoft.com/office/officeart/2005/8/layout/vList4#1"/>
    <dgm:cxn modelId="{FC0760A1-91F5-4C1F-8E56-9FA3FAD87A68}" type="presParOf" srcId="{04F19B9D-7FE8-4892-8CF2-B402403185BC}" destId="{8B92368E-187F-4CE8-8083-3B24F370589C}" srcOrd="2" destOrd="0" presId="urn:microsoft.com/office/officeart/2005/8/layout/vList4#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FF4A370-F312-4D8E-BC19-26146E9D507E}" type="doc">
      <dgm:prSet loTypeId="urn:microsoft.com/office/officeart/2008/layout/SquareAccentList" loCatId="list" qsTypeId="urn:microsoft.com/office/officeart/2005/8/quickstyle/simple1" qsCatId="simple" csTypeId="urn:microsoft.com/office/officeart/2005/8/colors/accent1_2" csCatId="accent1" phldr="1"/>
      <dgm:spPr/>
      <dgm:t>
        <a:bodyPr/>
        <a:lstStyle/>
        <a:p>
          <a:endParaRPr lang="en-US"/>
        </a:p>
      </dgm:t>
    </dgm:pt>
    <dgm:pt modelId="{0FBFDC5E-156F-40AF-A987-103ED56649B7}">
      <dgm:prSet phldrT="[Text]" custT="1"/>
      <dgm:spPr/>
      <dgm:t>
        <a:bodyPr/>
        <a:lstStyle/>
        <a:p>
          <a:pPr algn="ctr"/>
          <a:r>
            <a:rPr lang="en-US" sz="2400" kern="1200" spc="-50" baseline="0" dirty="0" smtClean="0">
              <a:solidFill>
                <a:schemeClr val="accent1"/>
              </a:solidFill>
              <a:latin typeface="Arial Black" panose="020B0A04020102020204" pitchFamily="34" charset="0"/>
              <a:ea typeface="+mj-ea"/>
              <a:cs typeface="+mj-cs"/>
            </a:rPr>
            <a:t>Daily</a:t>
          </a:r>
          <a:endParaRPr lang="en-US" sz="2400" kern="1200" spc="-50" baseline="0" dirty="0">
            <a:solidFill>
              <a:schemeClr val="accent1"/>
            </a:solidFill>
            <a:latin typeface="Arial Black" panose="020B0A04020102020204" pitchFamily="34" charset="0"/>
            <a:ea typeface="+mj-ea"/>
            <a:cs typeface="+mj-cs"/>
          </a:endParaRPr>
        </a:p>
      </dgm:t>
    </dgm:pt>
    <dgm:pt modelId="{77B26DD9-9BD2-466E-9A04-A0789E8D9603}" type="parTrans" cxnId="{4CD5F576-3250-49E3-8E5C-09C0B4D9AAE8}">
      <dgm:prSet/>
      <dgm:spPr/>
      <dgm:t>
        <a:bodyPr/>
        <a:lstStyle/>
        <a:p>
          <a:endParaRPr lang="en-US"/>
        </a:p>
      </dgm:t>
    </dgm:pt>
    <dgm:pt modelId="{C9414977-0F23-4A29-A18D-F4813C76E6FE}" type="sibTrans" cxnId="{4CD5F576-3250-49E3-8E5C-09C0B4D9AAE8}">
      <dgm:prSet/>
      <dgm:spPr/>
      <dgm:t>
        <a:bodyPr/>
        <a:lstStyle/>
        <a:p>
          <a:endParaRPr lang="en-US"/>
        </a:p>
      </dgm:t>
    </dgm:pt>
    <dgm:pt modelId="{15621C3B-10BA-49E9-9D5C-76EA1396E9E5}">
      <dgm:prSet phldrT="[Text]"/>
      <dgm:spPr/>
      <dgm:t>
        <a:bodyPr/>
        <a:lstStyle/>
        <a:p>
          <a:r>
            <a:rPr lang="en-US" dirty="0" smtClean="0">
              <a:latin typeface="Century Gothic" panose="020B0502020202020204" pitchFamily="34" charset="0"/>
            </a:rPr>
            <a:t>Check and change water</a:t>
          </a:r>
          <a:endParaRPr lang="en-US" dirty="0">
            <a:latin typeface="Century Gothic" panose="020B0502020202020204" pitchFamily="34" charset="0"/>
          </a:endParaRPr>
        </a:p>
      </dgm:t>
    </dgm:pt>
    <dgm:pt modelId="{1CBF1EAD-CD12-4EBD-BA8B-838C2D79B469}" type="parTrans" cxnId="{E6D9DD46-FBDA-47B4-B016-961688923FC8}">
      <dgm:prSet/>
      <dgm:spPr/>
      <dgm:t>
        <a:bodyPr/>
        <a:lstStyle/>
        <a:p>
          <a:endParaRPr lang="en-US"/>
        </a:p>
      </dgm:t>
    </dgm:pt>
    <dgm:pt modelId="{2B2D97A8-6324-4EB7-93E5-F19FB6F814D6}" type="sibTrans" cxnId="{E6D9DD46-FBDA-47B4-B016-961688923FC8}">
      <dgm:prSet/>
      <dgm:spPr/>
      <dgm:t>
        <a:bodyPr/>
        <a:lstStyle/>
        <a:p>
          <a:endParaRPr lang="en-US"/>
        </a:p>
      </dgm:t>
    </dgm:pt>
    <dgm:pt modelId="{5CF25E07-9DE1-4D86-97E6-B01A4AE3D2A3}">
      <dgm:prSet phldrT="[Text]"/>
      <dgm:spPr/>
      <dgm:t>
        <a:bodyPr/>
        <a:lstStyle/>
        <a:p>
          <a:r>
            <a:rPr lang="en-US" dirty="0" smtClean="0">
              <a:latin typeface="Century Gothic" panose="020B0502020202020204" pitchFamily="34" charset="0"/>
            </a:rPr>
            <a:t>Check feed</a:t>
          </a:r>
          <a:endParaRPr lang="en-US" dirty="0">
            <a:latin typeface="Century Gothic" panose="020B0502020202020204" pitchFamily="34" charset="0"/>
          </a:endParaRPr>
        </a:p>
      </dgm:t>
    </dgm:pt>
    <dgm:pt modelId="{F67D3F77-2EDA-489E-A7AE-FFB46E836274}" type="parTrans" cxnId="{833BA120-1E04-4CD6-8212-32030BB36DCF}">
      <dgm:prSet/>
      <dgm:spPr/>
      <dgm:t>
        <a:bodyPr/>
        <a:lstStyle/>
        <a:p>
          <a:endParaRPr lang="en-US"/>
        </a:p>
      </dgm:t>
    </dgm:pt>
    <dgm:pt modelId="{61ECEA0F-68C6-4526-A12C-8B2D50BBC129}" type="sibTrans" cxnId="{833BA120-1E04-4CD6-8212-32030BB36DCF}">
      <dgm:prSet/>
      <dgm:spPr/>
      <dgm:t>
        <a:bodyPr/>
        <a:lstStyle/>
        <a:p>
          <a:endParaRPr lang="en-US"/>
        </a:p>
      </dgm:t>
    </dgm:pt>
    <dgm:pt modelId="{D455687F-040F-4BBB-A585-71301B63A255}">
      <dgm:prSet phldrT="[Text]"/>
      <dgm:spPr/>
      <dgm:t>
        <a:bodyPr/>
        <a:lstStyle/>
        <a:p>
          <a:r>
            <a:rPr lang="en-US" dirty="0" smtClean="0">
              <a:latin typeface="Century Gothic" panose="020B0502020202020204" pitchFamily="34" charset="0"/>
            </a:rPr>
            <a:t>Check all birds are healthy</a:t>
          </a:r>
        </a:p>
      </dgm:t>
    </dgm:pt>
    <dgm:pt modelId="{DC528EF6-8A00-4E7A-A5F4-A9EBAACFFBF3}" type="parTrans" cxnId="{D53DE197-4429-4288-BD0D-C248F93A9345}">
      <dgm:prSet/>
      <dgm:spPr/>
      <dgm:t>
        <a:bodyPr/>
        <a:lstStyle/>
        <a:p>
          <a:endParaRPr lang="en-US"/>
        </a:p>
      </dgm:t>
    </dgm:pt>
    <dgm:pt modelId="{961DF63D-38DB-421E-9465-21C3EE700820}" type="sibTrans" cxnId="{D53DE197-4429-4288-BD0D-C248F93A9345}">
      <dgm:prSet/>
      <dgm:spPr/>
      <dgm:t>
        <a:bodyPr/>
        <a:lstStyle/>
        <a:p>
          <a:endParaRPr lang="en-US"/>
        </a:p>
      </dgm:t>
    </dgm:pt>
    <dgm:pt modelId="{F7DED24C-AC86-4AB7-868C-C67FA59765B7}">
      <dgm:prSet phldrT="[Text]"/>
      <dgm:spPr/>
      <dgm:t>
        <a:bodyPr/>
        <a:lstStyle/>
        <a:p>
          <a:r>
            <a:rPr lang="en-US" dirty="0" smtClean="0">
              <a:latin typeface="Century Gothic" panose="020B0502020202020204" pitchFamily="34" charset="0"/>
            </a:rPr>
            <a:t>Collect eggs: twice daily is best</a:t>
          </a:r>
        </a:p>
      </dgm:t>
    </dgm:pt>
    <dgm:pt modelId="{8519D79E-D11B-43DC-9B7B-D41D068ACFA8}" type="parTrans" cxnId="{4BB2B09D-5ED0-4134-99A1-8F69E1B0480C}">
      <dgm:prSet/>
      <dgm:spPr/>
      <dgm:t>
        <a:bodyPr/>
        <a:lstStyle/>
        <a:p>
          <a:endParaRPr lang="en-US"/>
        </a:p>
      </dgm:t>
    </dgm:pt>
    <dgm:pt modelId="{3E6BDCB9-1553-47C2-9273-8FCCA14B9056}" type="sibTrans" cxnId="{4BB2B09D-5ED0-4134-99A1-8F69E1B0480C}">
      <dgm:prSet/>
      <dgm:spPr/>
      <dgm:t>
        <a:bodyPr/>
        <a:lstStyle/>
        <a:p>
          <a:endParaRPr lang="en-US"/>
        </a:p>
      </dgm:t>
    </dgm:pt>
    <dgm:pt modelId="{912BC60E-4BD9-400A-9924-8A8CFD87C843}">
      <dgm:prSet phldrT="[Text]"/>
      <dgm:spPr/>
      <dgm:t>
        <a:bodyPr/>
        <a:lstStyle/>
        <a:p>
          <a:r>
            <a:rPr lang="en-US" dirty="0" smtClean="0">
              <a:latin typeface="Century Gothic" panose="020B0502020202020204" pitchFamily="34" charset="0"/>
            </a:rPr>
            <a:t>Clean out nests</a:t>
          </a:r>
        </a:p>
      </dgm:t>
    </dgm:pt>
    <dgm:pt modelId="{FF6C4FFE-F149-4B1D-9E9E-619B7A5B07C1}" type="parTrans" cxnId="{C3C9B9DC-2A29-44C9-B0E8-251A695F640A}">
      <dgm:prSet/>
      <dgm:spPr/>
      <dgm:t>
        <a:bodyPr/>
        <a:lstStyle/>
        <a:p>
          <a:endParaRPr lang="en-US"/>
        </a:p>
      </dgm:t>
    </dgm:pt>
    <dgm:pt modelId="{614D1D8A-FF37-4F46-8D49-1FB13F4C8779}" type="sibTrans" cxnId="{C3C9B9DC-2A29-44C9-B0E8-251A695F640A}">
      <dgm:prSet/>
      <dgm:spPr/>
      <dgm:t>
        <a:bodyPr/>
        <a:lstStyle/>
        <a:p>
          <a:endParaRPr lang="en-US"/>
        </a:p>
      </dgm:t>
    </dgm:pt>
    <dgm:pt modelId="{F7FB1A2B-9871-4E01-B273-039653E7B655}">
      <dgm:prSet phldrT="[Text]"/>
      <dgm:spPr/>
      <dgm:t>
        <a:bodyPr/>
        <a:lstStyle/>
        <a:p>
          <a:r>
            <a:rPr lang="en-US" dirty="0" smtClean="0">
              <a:latin typeface="Century Gothic" panose="020B0502020202020204" pitchFamily="34" charset="0"/>
            </a:rPr>
            <a:t>Remove manure</a:t>
          </a:r>
        </a:p>
      </dgm:t>
    </dgm:pt>
    <dgm:pt modelId="{C98A156F-13A1-47AE-8A71-B8E6863EE8C5}" type="parTrans" cxnId="{4A806EA3-CE81-4E74-9DD2-13F2D0FA016B}">
      <dgm:prSet/>
      <dgm:spPr/>
      <dgm:t>
        <a:bodyPr/>
        <a:lstStyle/>
        <a:p>
          <a:endParaRPr lang="en-US"/>
        </a:p>
      </dgm:t>
    </dgm:pt>
    <dgm:pt modelId="{ED9E1E78-1D06-4ECF-BEB7-BC3869E7A9B9}" type="sibTrans" cxnId="{4A806EA3-CE81-4E74-9DD2-13F2D0FA016B}">
      <dgm:prSet/>
      <dgm:spPr/>
      <dgm:t>
        <a:bodyPr/>
        <a:lstStyle/>
        <a:p>
          <a:endParaRPr lang="en-US"/>
        </a:p>
      </dgm:t>
    </dgm:pt>
    <dgm:pt modelId="{E1657DA2-420C-4169-9D30-6B80DF50A69A}">
      <dgm:prSet phldrT="[Text]" custT="1"/>
      <dgm:spPr/>
      <dgm:t>
        <a:bodyPr/>
        <a:lstStyle/>
        <a:p>
          <a:r>
            <a:rPr lang="en-US" sz="1400" dirty="0" smtClean="0">
              <a:latin typeface="Century Gothic" panose="020B0502020202020204" pitchFamily="34" charset="0"/>
            </a:rPr>
            <a:t>Treat pen and birds for lice, mites and worms</a:t>
          </a:r>
        </a:p>
      </dgm:t>
    </dgm:pt>
    <dgm:pt modelId="{875F0A7E-4181-4DFA-8C0C-2F1FF4A40396}" type="parTrans" cxnId="{FB8C2AF1-AE80-4AEE-84A9-EF87794560AD}">
      <dgm:prSet/>
      <dgm:spPr/>
      <dgm:t>
        <a:bodyPr/>
        <a:lstStyle/>
        <a:p>
          <a:endParaRPr lang="en-US"/>
        </a:p>
      </dgm:t>
    </dgm:pt>
    <dgm:pt modelId="{BD4E9949-7B23-4EFD-B2AD-75B3063AB644}" type="sibTrans" cxnId="{FB8C2AF1-AE80-4AEE-84A9-EF87794560AD}">
      <dgm:prSet/>
      <dgm:spPr/>
      <dgm:t>
        <a:bodyPr/>
        <a:lstStyle/>
        <a:p>
          <a:endParaRPr lang="en-US"/>
        </a:p>
      </dgm:t>
    </dgm:pt>
    <dgm:pt modelId="{0F13F198-366E-49E1-A290-24DEE530E7C2}">
      <dgm:prSet phldrT="[Text]" custT="1"/>
      <dgm:spPr/>
      <dgm:t>
        <a:bodyPr/>
        <a:lstStyle/>
        <a:p>
          <a:pPr algn="ctr"/>
          <a:r>
            <a:rPr lang="en-US" sz="2400" kern="1200" spc="-50" baseline="0" dirty="0" smtClean="0">
              <a:solidFill>
                <a:schemeClr val="accent1"/>
              </a:solidFill>
              <a:latin typeface="Arial Black" panose="020B0A04020102020204" pitchFamily="34" charset="0"/>
              <a:ea typeface="+mj-ea"/>
              <a:cs typeface="+mj-cs"/>
            </a:rPr>
            <a:t>Every 3 months</a:t>
          </a:r>
        </a:p>
      </dgm:t>
    </dgm:pt>
    <dgm:pt modelId="{BE0285DB-587F-4461-AD30-7EC20E8799DD}" type="parTrans" cxnId="{66E0A5C4-D887-4FC1-AC9E-2907264B525A}">
      <dgm:prSet/>
      <dgm:spPr/>
      <dgm:t>
        <a:bodyPr/>
        <a:lstStyle/>
        <a:p>
          <a:endParaRPr lang="en-US"/>
        </a:p>
      </dgm:t>
    </dgm:pt>
    <dgm:pt modelId="{5060744E-E83F-43A5-AAC7-FDEDCD8B61A9}" type="sibTrans" cxnId="{66E0A5C4-D887-4FC1-AC9E-2907264B525A}">
      <dgm:prSet/>
      <dgm:spPr/>
      <dgm:t>
        <a:bodyPr/>
        <a:lstStyle/>
        <a:p>
          <a:endParaRPr lang="en-US"/>
        </a:p>
      </dgm:t>
    </dgm:pt>
    <dgm:pt modelId="{6349E25D-70DF-4909-BC21-5331DEE23C94}">
      <dgm:prSet phldrT="[Text]" custT="1"/>
      <dgm:spPr/>
      <dgm:t>
        <a:bodyPr/>
        <a:lstStyle/>
        <a:p>
          <a:r>
            <a:rPr lang="en-US" sz="1400" dirty="0" smtClean="0">
              <a:latin typeface="Century Gothic" panose="020B0502020202020204" pitchFamily="34" charset="0"/>
            </a:rPr>
            <a:t>Thoroughly clean chicken sheds</a:t>
          </a:r>
        </a:p>
      </dgm:t>
    </dgm:pt>
    <dgm:pt modelId="{0B69F94C-0E2C-49E5-8BDD-6567A5B4CAFC}" type="parTrans" cxnId="{5387B6BD-DAAA-4FD2-B1A6-DE846D739790}">
      <dgm:prSet/>
      <dgm:spPr/>
      <dgm:t>
        <a:bodyPr/>
        <a:lstStyle/>
        <a:p>
          <a:endParaRPr lang="en-US"/>
        </a:p>
      </dgm:t>
    </dgm:pt>
    <dgm:pt modelId="{7EED9D2A-4CBD-451A-A50D-3E1A8445BE6E}" type="sibTrans" cxnId="{5387B6BD-DAAA-4FD2-B1A6-DE846D739790}">
      <dgm:prSet/>
      <dgm:spPr/>
      <dgm:t>
        <a:bodyPr/>
        <a:lstStyle/>
        <a:p>
          <a:endParaRPr lang="en-US"/>
        </a:p>
      </dgm:t>
    </dgm:pt>
    <dgm:pt modelId="{B66EA7A3-48EF-4B95-AB51-2F709E8BBB19}" type="pres">
      <dgm:prSet presAssocID="{3FF4A370-F312-4D8E-BC19-26146E9D507E}" presName="layout" presStyleCnt="0">
        <dgm:presLayoutVars>
          <dgm:chMax/>
          <dgm:chPref/>
          <dgm:dir/>
          <dgm:resizeHandles/>
        </dgm:presLayoutVars>
      </dgm:prSet>
      <dgm:spPr/>
      <dgm:t>
        <a:bodyPr/>
        <a:lstStyle/>
        <a:p>
          <a:endParaRPr lang="en-US"/>
        </a:p>
      </dgm:t>
    </dgm:pt>
    <dgm:pt modelId="{BB0E2906-C231-431A-B142-343AC616871A}" type="pres">
      <dgm:prSet presAssocID="{0FBFDC5E-156F-40AF-A987-103ED56649B7}" presName="root" presStyleCnt="0">
        <dgm:presLayoutVars>
          <dgm:chMax/>
          <dgm:chPref/>
        </dgm:presLayoutVars>
      </dgm:prSet>
      <dgm:spPr/>
    </dgm:pt>
    <dgm:pt modelId="{B20F01F8-314C-49F6-87B3-866FDC0919F5}" type="pres">
      <dgm:prSet presAssocID="{0FBFDC5E-156F-40AF-A987-103ED56649B7}" presName="rootComposite" presStyleCnt="0">
        <dgm:presLayoutVars/>
      </dgm:prSet>
      <dgm:spPr/>
    </dgm:pt>
    <dgm:pt modelId="{9A97631B-5B68-4C98-9B6F-9E6B3D944FB9}" type="pres">
      <dgm:prSet presAssocID="{0FBFDC5E-156F-40AF-A987-103ED56649B7}" presName="ParentAccent" presStyleLbl="alignNode1" presStyleIdx="0" presStyleCnt="2"/>
      <dgm:spPr/>
    </dgm:pt>
    <dgm:pt modelId="{31FAD7DA-04EE-447D-AD0C-5424B4386556}" type="pres">
      <dgm:prSet presAssocID="{0FBFDC5E-156F-40AF-A987-103ED56649B7}" presName="ParentSmallAccent" presStyleLbl="fgAcc1" presStyleIdx="0" presStyleCnt="2"/>
      <dgm:spPr/>
    </dgm:pt>
    <dgm:pt modelId="{FB15C388-7571-4B34-AA86-6A80BCAA42B5}" type="pres">
      <dgm:prSet presAssocID="{0FBFDC5E-156F-40AF-A987-103ED56649B7}" presName="Parent" presStyleLbl="revTx" presStyleIdx="0" presStyleCnt="10">
        <dgm:presLayoutVars>
          <dgm:chMax/>
          <dgm:chPref val="4"/>
          <dgm:bulletEnabled val="1"/>
        </dgm:presLayoutVars>
      </dgm:prSet>
      <dgm:spPr/>
      <dgm:t>
        <a:bodyPr/>
        <a:lstStyle/>
        <a:p>
          <a:endParaRPr lang="en-US"/>
        </a:p>
      </dgm:t>
    </dgm:pt>
    <dgm:pt modelId="{FFD8AA1E-CACC-4987-A863-056F837E71E7}" type="pres">
      <dgm:prSet presAssocID="{0FBFDC5E-156F-40AF-A987-103ED56649B7}" presName="childShape" presStyleCnt="0">
        <dgm:presLayoutVars>
          <dgm:chMax val="0"/>
          <dgm:chPref val="0"/>
        </dgm:presLayoutVars>
      </dgm:prSet>
      <dgm:spPr/>
    </dgm:pt>
    <dgm:pt modelId="{B230486A-01F1-4E81-A610-CB80E1F2CBF6}" type="pres">
      <dgm:prSet presAssocID="{15621C3B-10BA-49E9-9D5C-76EA1396E9E5}" presName="childComposite" presStyleCnt="0">
        <dgm:presLayoutVars>
          <dgm:chMax val="0"/>
          <dgm:chPref val="0"/>
        </dgm:presLayoutVars>
      </dgm:prSet>
      <dgm:spPr/>
    </dgm:pt>
    <dgm:pt modelId="{B75B72CA-BB99-429A-9B85-0DBDC660D9A0}" type="pres">
      <dgm:prSet presAssocID="{15621C3B-10BA-49E9-9D5C-76EA1396E9E5}" presName="ChildAccent" presStyleLbl="solidFgAcc1" presStyleIdx="0" presStyleCnt="8" custLinFactNeighborX="-6487" custLinFactNeighborY="-38109"/>
      <dgm:spPr/>
    </dgm:pt>
    <dgm:pt modelId="{F8AE2367-7DD0-4965-8E16-B620E8B43F5C}" type="pres">
      <dgm:prSet presAssocID="{15621C3B-10BA-49E9-9D5C-76EA1396E9E5}" presName="Child" presStyleLbl="revTx" presStyleIdx="1" presStyleCnt="10" custLinFactNeighborY="-16908">
        <dgm:presLayoutVars>
          <dgm:chMax val="0"/>
          <dgm:chPref val="0"/>
          <dgm:bulletEnabled val="1"/>
        </dgm:presLayoutVars>
      </dgm:prSet>
      <dgm:spPr/>
      <dgm:t>
        <a:bodyPr/>
        <a:lstStyle/>
        <a:p>
          <a:endParaRPr lang="en-US"/>
        </a:p>
      </dgm:t>
    </dgm:pt>
    <dgm:pt modelId="{A688118D-E532-4205-A51E-A6CD6FE0C1A4}" type="pres">
      <dgm:prSet presAssocID="{5CF25E07-9DE1-4D86-97E6-B01A4AE3D2A3}" presName="childComposite" presStyleCnt="0">
        <dgm:presLayoutVars>
          <dgm:chMax val="0"/>
          <dgm:chPref val="0"/>
        </dgm:presLayoutVars>
      </dgm:prSet>
      <dgm:spPr/>
    </dgm:pt>
    <dgm:pt modelId="{0B555F7E-D5A3-4FAA-8626-129F8FF2FF6F}" type="pres">
      <dgm:prSet presAssocID="{5CF25E07-9DE1-4D86-97E6-B01A4AE3D2A3}" presName="ChildAccent" presStyleLbl="solidFgAcc1" presStyleIdx="1" presStyleCnt="8" custLinFactNeighborY="-33722"/>
      <dgm:spPr/>
    </dgm:pt>
    <dgm:pt modelId="{2567A4E7-FA9F-4649-8766-8162992C9BA3}" type="pres">
      <dgm:prSet presAssocID="{5CF25E07-9DE1-4D86-97E6-B01A4AE3D2A3}" presName="Child" presStyleLbl="revTx" presStyleIdx="2" presStyleCnt="10" custLinFactNeighborY="-15026">
        <dgm:presLayoutVars>
          <dgm:chMax val="0"/>
          <dgm:chPref val="0"/>
          <dgm:bulletEnabled val="1"/>
        </dgm:presLayoutVars>
      </dgm:prSet>
      <dgm:spPr/>
      <dgm:t>
        <a:bodyPr/>
        <a:lstStyle/>
        <a:p>
          <a:endParaRPr lang="en-US"/>
        </a:p>
      </dgm:t>
    </dgm:pt>
    <dgm:pt modelId="{73C148DE-59C4-46F0-9B45-1C47BBCF95FB}" type="pres">
      <dgm:prSet presAssocID="{D455687F-040F-4BBB-A585-71301B63A255}" presName="childComposite" presStyleCnt="0">
        <dgm:presLayoutVars>
          <dgm:chMax val="0"/>
          <dgm:chPref val="0"/>
        </dgm:presLayoutVars>
      </dgm:prSet>
      <dgm:spPr/>
    </dgm:pt>
    <dgm:pt modelId="{5582E3B3-4975-485B-BF48-0C1FD06AEA88}" type="pres">
      <dgm:prSet presAssocID="{D455687F-040F-4BBB-A585-71301B63A255}" presName="ChildAccent" presStyleLbl="solidFgAcc1" presStyleIdx="2" presStyleCnt="8" custLinFactNeighborY="-29334"/>
      <dgm:spPr/>
    </dgm:pt>
    <dgm:pt modelId="{6606C008-2CD0-46C3-AC29-8E94B0C46E02}" type="pres">
      <dgm:prSet presAssocID="{D455687F-040F-4BBB-A585-71301B63A255}" presName="Child" presStyleLbl="revTx" presStyleIdx="3" presStyleCnt="10" custLinFactNeighborY="-13144">
        <dgm:presLayoutVars>
          <dgm:chMax val="0"/>
          <dgm:chPref val="0"/>
          <dgm:bulletEnabled val="1"/>
        </dgm:presLayoutVars>
      </dgm:prSet>
      <dgm:spPr/>
      <dgm:t>
        <a:bodyPr/>
        <a:lstStyle/>
        <a:p>
          <a:endParaRPr lang="en-US"/>
        </a:p>
      </dgm:t>
    </dgm:pt>
    <dgm:pt modelId="{12AA6D43-A223-40EC-A6EA-93A7603F2122}" type="pres">
      <dgm:prSet presAssocID="{F7DED24C-AC86-4AB7-868C-C67FA59765B7}" presName="childComposite" presStyleCnt="0">
        <dgm:presLayoutVars>
          <dgm:chMax val="0"/>
          <dgm:chPref val="0"/>
        </dgm:presLayoutVars>
      </dgm:prSet>
      <dgm:spPr/>
    </dgm:pt>
    <dgm:pt modelId="{CB8DB398-D810-4260-ABCD-C93A3E897675}" type="pres">
      <dgm:prSet presAssocID="{F7DED24C-AC86-4AB7-868C-C67FA59765B7}" presName="ChildAccent" presStyleLbl="solidFgAcc1" presStyleIdx="3" presStyleCnt="8" custLinFactNeighborY="-24947"/>
      <dgm:spPr/>
    </dgm:pt>
    <dgm:pt modelId="{DD85E767-01A6-40DE-8A63-6D5796D743A8}" type="pres">
      <dgm:prSet presAssocID="{F7DED24C-AC86-4AB7-868C-C67FA59765B7}" presName="Child" presStyleLbl="revTx" presStyleIdx="4" presStyleCnt="10" custLinFactNeighborY="-11261">
        <dgm:presLayoutVars>
          <dgm:chMax val="0"/>
          <dgm:chPref val="0"/>
          <dgm:bulletEnabled val="1"/>
        </dgm:presLayoutVars>
      </dgm:prSet>
      <dgm:spPr/>
      <dgm:t>
        <a:bodyPr/>
        <a:lstStyle/>
        <a:p>
          <a:endParaRPr lang="en-US"/>
        </a:p>
      </dgm:t>
    </dgm:pt>
    <dgm:pt modelId="{0BE826AD-6123-4FD9-A620-4519952124DF}" type="pres">
      <dgm:prSet presAssocID="{912BC60E-4BD9-400A-9924-8A8CFD87C843}" presName="childComposite" presStyleCnt="0">
        <dgm:presLayoutVars>
          <dgm:chMax val="0"/>
          <dgm:chPref val="0"/>
        </dgm:presLayoutVars>
      </dgm:prSet>
      <dgm:spPr/>
    </dgm:pt>
    <dgm:pt modelId="{3E2F413F-1B38-44CA-88B9-3D6987C16EE6}" type="pres">
      <dgm:prSet presAssocID="{912BC60E-4BD9-400A-9924-8A8CFD87C843}" presName="ChildAccent" presStyleLbl="solidFgAcc1" presStyleIdx="4" presStyleCnt="8" custLinFactNeighborY="-20559"/>
      <dgm:spPr/>
    </dgm:pt>
    <dgm:pt modelId="{FB5D6BBF-C585-40DA-89CA-E7E323CAA39B}" type="pres">
      <dgm:prSet presAssocID="{912BC60E-4BD9-400A-9924-8A8CFD87C843}" presName="Child" presStyleLbl="revTx" presStyleIdx="5" presStyleCnt="10" custLinFactNeighborY="-9379">
        <dgm:presLayoutVars>
          <dgm:chMax val="0"/>
          <dgm:chPref val="0"/>
          <dgm:bulletEnabled val="1"/>
        </dgm:presLayoutVars>
      </dgm:prSet>
      <dgm:spPr/>
      <dgm:t>
        <a:bodyPr/>
        <a:lstStyle/>
        <a:p>
          <a:endParaRPr lang="en-US"/>
        </a:p>
      </dgm:t>
    </dgm:pt>
    <dgm:pt modelId="{C8886F01-B93F-4AAF-BEC3-F1D03C7B7FD4}" type="pres">
      <dgm:prSet presAssocID="{F7FB1A2B-9871-4E01-B273-039653E7B655}" presName="childComposite" presStyleCnt="0">
        <dgm:presLayoutVars>
          <dgm:chMax val="0"/>
          <dgm:chPref val="0"/>
        </dgm:presLayoutVars>
      </dgm:prSet>
      <dgm:spPr/>
    </dgm:pt>
    <dgm:pt modelId="{7138B62F-B23E-47AC-A67D-E18B74717C7A}" type="pres">
      <dgm:prSet presAssocID="{F7FB1A2B-9871-4E01-B273-039653E7B655}" presName="ChildAccent" presStyleLbl="solidFgAcc1" presStyleIdx="5" presStyleCnt="8" custLinFactNeighborY="-16171"/>
      <dgm:spPr/>
    </dgm:pt>
    <dgm:pt modelId="{1F54E3C3-72D2-48FE-AFDD-F6C2F2D477B5}" type="pres">
      <dgm:prSet presAssocID="{F7FB1A2B-9871-4E01-B273-039653E7B655}" presName="Child" presStyleLbl="revTx" presStyleIdx="6" presStyleCnt="10" custLinFactNeighborY="-7497">
        <dgm:presLayoutVars>
          <dgm:chMax val="0"/>
          <dgm:chPref val="0"/>
          <dgm:bulletEnabled val="1"/>
        </dgm:presLayoutVars>
      </dgm:prSet>
      <dgm:spPr/>
      <dgm:t>
        <a:bodyPr/>
        <a:lstStyle/>
        <a:p>
          <a:endParaRPr lang="en-US"/>
        </a:p>
      </dgm:t>
    </dgm:pt>
    <dgm:pt modelId="{305D6023-E052-4CDD-AF23-AB98D7961954}" type="pres">
      <dgm:prSet presAssocID="{0F13F198-366E-49E1-A290-24DEE530E7C2}" presName="root" presStyleCnt="0">
        <dgm:presLayoutVars>
          <dgm:chMax/>
          <dgm:chPref/>
        </dgm:presLayoutVars>
      </dgm:prSet>
      <dgm:spPr/>
    </dgm:pt>
    <dgm:pt modelId="{6D126DF6-CD2F-454C-A0AD-B1C941F93EC1}" type="pres">
      <dgm:prSet presAssocID="{0F13F198-366E-49E1-A290-24DEE530E7C2}" presName="rootComposite" presStyleCnt="0">
        <dgm:presLayoutVars/>
      </dgm:prSet>
      <dgm:spPr/>
    </dgm:pt>
    <dgm:pt modelId="{77ABC5F7-30EA-449D-9398-1DA33D759D8F}" type="pres">
      <dgm:prSet presAssocID="{0F13F198-366E-49E1-A290-24DEE530E7C2}" presName="ParentAccent" presStyleLbl="alignNode1" presStyleIdx="1" presStyleCnt="2"/>
      <dgm:spPr/>
    </dgm:pt>
    <dgm:pt modelId="{CFE1C320-973F-49D1-8117-CB76CEE1C3F4}" type="pres">
      <dgm:prSet presAssocID="{0F13F198-366E-49E1-A290-24DEE530E7C2}" presName="ParentSmallAccent" presStyleLbl="fgAcc1" presStyleIdx="1" presStyleCnt="2"/>
      <dgm:spPr/>
    </dgm:pt>
    <dgm:pt modelId="{251AE606-FD95-48C0-B1BB-BA2CDEB856FC}" type="pres">
      <dgm:prSet presAssocID="{0F13F198-366E-49E1-A290-24DEE530E7C2}" presName="Parent" presStyleLbl="revTx" presStyleIdx="7" presStyleCnt="10">
        <dgm:presLayoutVars>
          <dgm:chMax/>
          <dgm:chPref val="4"/>
          <dgm:bulletEnabled val="1"/>
        </dgm:presLayoutVars>
      </dgm:prSet>
      <dgm:spPr/>
      <dgm:t>
        <a:bodyPr/>
        <a:lstStyle/>
        <a:p>
          <a:endParaRPr lang="en-US"/>
        </a:p>
      </dgm:t>
    </dgm:pt>
    <dgm:pt modelId="{C35D4667-3203-4A26-9411-A17371C28B1D}" type="pres">
      <dgm:prSet presAssocID="{0F13F198-366E-49E1-A290-24DEE530E7C2}" presName="childShape" presStyleCnt="0">
        <dgm:presLayoutVars>
          <dgm:chMax val="0"/>
          <dgm:chPref val="0"/>
        </dgm:presLayoutVars>
      </dgm:prSet>
      <dgm:spPr/>
    </dgm:pt>
    <dgm:pt modelId="{1B9263F4-34BB-4B99-819E-7590485AC29B}" type="pres">
      <dgm:prSet presAssocID="{E1657DA2-420C-4169-9D30-6B80DF50A69A}" presName="childComposite" presStyleCnt="0">
        <dgm:presLayoutVars>
          <dgm:chMax val="0"/>
          <dgm:chPref val="0"/>
        </dgm:presLayoutVars>
      </dgm:prSet>
      <dgm:spPr/>
    </dgm:pt>
    <dgm:pt modelId="{A933E52F-E1AC-4AD8-B904-93E8FD8326B0}" type="pres">
      <dgm:prSet presAssocID="{E1657DA2-420C-4169-9D30-6B80DF50A69A}" presName="ChildAccent" presStyleLbl="solidFgAcc1" presStyleIdx="6" presStyleCnt="8" custScaleY="103562" custLinFactNeighborX="-4119" custLinFactNeighborY="-36328"/>
      <dgm:spPr/>
    </dgm:pt>
    <dgm:pt modelId="{B1755D4E-9D22-4151-B92F-86C2993368D1}" type="pres">
      <dgm:prSet presAssocID="{E1657DA2-420C-4169-9D30-6B80DF50A69A}" presName="Child" presStyleLbl="revTx" presStyleIdx="8" presStyleCnt="10">
        <dgm:presLayoutVars>
          <dgm:chMax val="0"/>
          <dgm:chPref val="0"/>
          <dgm:bulletEnabled val="1"/>
        </dgm:presLayoutVars>
      </dgm:prSet>
      <dgm:spPr/>
      <dgm:t>
        <a:bodyPr/>
        <a:lstStyle/>
        <a:p>
          <a:endParaRPr lang="en-US"/>
        </a:p>
      </dgm:t>
    </dgm:pt>
    <dgm:pt modelId="{CE14F215-E76F-41A1-97C1-5354EA507372}" type="pres">
      <dgm:prSet presAssocID="{6349E25D-70DF-4909-BC21-5331DEE23C94}" presName="childComposite" presStyleCnt="0">
        <dgm:presLayoutVars>
          <dgm:chMax val="0"/>
          <dgm:chPref val="0"/>
        </dgm:presLayoutVars>
      </dgm:prSet>
      <dgm:spPr/>
    </dgm:pt>
    <dgm:pt modelId="{9546B178-C591-4A1B-88B6-40BF22FB2EBE}" type="pres">
      <dgm:prSet presAssocID="{6349E25D-70DF-4909-BC21-5331DEE23C94}" presName="ChildAccent" presStyleLbl="solidFgAcc1" presStyleIdx="7" presStyleCnt="8"/>
      <dgm:spPr/>
    </dgm:pt>
    <dgm:pt modelId="{EB301F2C-F1B2-4891-93F3-B91F0D6C1CBD}" type="pres">
      <dgm:prSet presAssocID="{6349E25D-70DF-4909-BC21-5331DEE23C94}" presName="Child" presStyleLbl="revTx" presStyleIdx="9" presStyleCnt="10" custLinFactNeighborX="943" custLinFactNeighborY="15981">
        <dgm:presLayoutVars>
          <dgm:chMax val="0"/>
          <dgm:chPref val="0"/>
          <dgm:bulletEnabled val="1"/>
        </dgm:presLayoutVars>
      </dgm:prSet>
      <dgm:spPr/>
      <dgm:t>
        <a:bodyPr/>
        <a:lstStyle/>
        <a:p>
          <a:endParaRPr lang="en-US"/>
        </a:p>
      </dgm:t>
    </dgm:pt>
  </dgm:ptLst>
  <dgm:cxnLst>
    <dgm:cxn modelId="{D53DE197-4429-4288-BD0D-C248F93A9345}" srcId="{0FBFDC5E-156F-40AF-A987-103ED56649B7}" destId="{D455687F-040F-4BBB-A585-71301B63A255}" srcOrd="2" destOrd="0" parTransId="{DC528EF6-8A00-4E7A-A5F4-A9EBAACFFBF3}" sibTransId="{961DF63D-38DB-421E-9465-21C3EE700820}"/>
    <dgm:cxn modelId="{82C7876F-021D-443B-8698-322FFFCFE41C}" type="presOf" srcId="{D455687F-040F-4BBB-A585-71301B63A255}" destId="{6606C008-2CD0-46C3-AC29-8E94B0C46E02}" srcOrd="0" destOrd="0" presId="urn:microsoft.com/office/officeart/2008/layout/SquareAccentList"/>
    <dgm:cxn modelId="{C3C9B9DC-2A29-44C9-B0E8-251A695F640A}" srcId="{0FBFDC5E-156F-40AF-A987-103ED56649B7}" destId="{912BC60E-4BD9-400A-9924-8A8CFD87C843}" srcOrd="4" destOrd="0" parTransId="{FF6C4FFE-F149-4B1D-9E9E-619B7A5B07C1}" sibTransId="{614D1D8A-FF37-4F46-8D49-1FB13F4C8779}"/>
    <dgm:cxn modelId="{4CD5F576-3250-49E3-8E5C-09C0B4D9AAE8}" srcId="{3FF4A370-F312-4D8E-BC19-26146E9D507E}" destId="{0FBFDC5E-156F-40AF-A987-103ED56649B7}" srcOrd="0" destOrd="0" parTransId="{77B26DD9-9BD2-466E-9A04-A0789E8D9603}" sibTransId="{C9414977-0F23-4A29-A18D-F4813C76E6FE}"/>
    <dgm:cxn modelId="{25E5E02A-B657-4E79-9301-C05D06C48230}" type="presOf" srcId="{6349E25D-70DF-4909-BC21-5331DEE23C94}" destId="{EB301F2C-F1B2-4891-93F3-B91F0D6C1CBD}" srcOrd="0" destOrd="0" presId="urn:microsoft.com/office/officeart/2008/layout/SquareAccentList"/>
    <dgm:cxn modelId="{4A806EA3-CE81-4E74-9DD2-13F2D0FA016B}" srcId="{0FBFDC5E-156F-40AF-A987-103ED56649B7}" destId="{F7FB1A2B-9871-4E01-B273-039653E7B655}" srcOrd="5" destOrd="0" parTransId="{C98A156F-13A1-47AE-8A71-B8E6863EE8C5}" sibTransId="{ED9E1E78-1D06-4ECF-BEB7-BC3869E7A9B9}"/>
    <dgm:cxn modelId="{5387B6BD-DAAA-4FD2-B1A6-DE846D739790}" srcId="{0F13F198-366E-49E1-A290-24DEE530E7C2}" destId="{6349E25D-70DF-4909-BC21-5331DEE23C94}" srcOrd="1" destOrd="0" parTransId="{0B69F94C-0E2C-49E5-8BDD-6567A5B4CAFC}" sibTransId="{7EED9D2A-4CBD-451A-A50D-3E1A8445BE6E}"/>
    <dgm:cxn modelId="{FB8C2AF1-AE80-4AEE-84A9-EF87794560AD}" srcId="{0F13F198-366E-49E1-A290-24DEE530E7C2}" destId="{E1657DA2-420C-4169-9D30-6B80DF50A69A}" srcOrd="0" destOrd="0" parTransId="{875F0A7E-4181-4DFA-8C0C-2F1FF4A40396}" sibTransId="{BD4E9949-7B23-4EFD-B2AD-75B3063AB644}"/>
    <dgm:cxn modelId="{4BB2B09D-5ED0-4134-99A1-8F69E1B0480C}" srcId="{0FBFDC5E-156F-40AF-A987-103ED56649B7}" destId="{F7DED24C-AC86-4AB7-868C-C67FA59765B7}" srcOrd="3" destOrd="0" parTransId="{8519D79E-D11B-43DC-9B7B-D41D068ACFA8}" sibTransId="{3E6BDCB9-1553-47C2-9273-8FCCA14B9056}"/>
    <dgm:cxn modelId="{D82F1AD4-0474-44ED-9E02-8E07A517D32D}" type="presOf" srcId="{0F13F198-366E-49E1-A290-24DEE530E7C2}" destId="{251AE606-FD95-48C0-B1BB-BA2CDEB856FC}" srcOrd="0" destOrd="0" presId="urn:microsoft.com/office/officeart/2008/layout/SquareAccentList"/>
    <dgm:cxn modelId="{A7E5DAFF-EC49-4FF1-942D-EC6FA3C1506C}" type="presOf" srcId="{0FBFDC5E-156F-40AF-A987-103ED56649B7}" destId="{FB15C388-7571-4B34-AA86-6A80BCAA42B5}" srcOrd="0" destOrd="0" presId="urn:microsoft.com/office/officeart/2008/layout/SquareAccentList"/>
    <dgm:cxn modelId="{833BA120-1E04-4CD6-8212-32030BB36DCF}" srcId="{0FBFDC5E-156F-40AF-A987-103ED56649B7}" destId="{5CF25E07-9DE1-4D86-97E6-B01A4AE3D2A3}" srcOrd="1" destOrd="0" parTransId="{F67D3F77-2EDA-489E-A7AE-FFB46E836274}" sibTransId="{61ECEA0F-68C6-4526-A12C-8B2D50BBC129}"/>
    <dgm:cxn modelId="{8BA9FE92-D5BA-4F3B-926F-BBCF0988D3D1}" type="presOf" srcId="{E1657DA2-420C-4169-9D30-6B80DF50A69A}" destId="{B1755D4E-9D22-4151-B92F-86C2993368D1}" srcOrd="0" destOrd="0" presId="urn:microsoft.com/office/officeart/2008/layout/SquareAccentList"/>
    <dgm:cxn modelId="{7398C54E-82B5-49B6-9C6F-24546065364D}" type="presOf" srcId="{3FF4A370-F312-4D8E-BC19-26146E9D507E}" destId="{B66EA7A3-48EF-4B95-AB51-2F709E8BBB19}" srcOrd="0" destOrd="0" presId="urn:microsoft.com/office/officeart/2008/layout/SquareAccentList"/>
    <dgm:cxn modelId="{950EF4BF-E63B-46C6-B8EC-3E860AFCCE61}" type="presOf" srcId="{15621C3B-10BA-49E9-9D5C-76EA1396E9E5}" destId="{F8AE2367-7DD0-4965-8E16-B620E8B43F5C}" srcOrd="0" destOrd="0" presId="urn:microsoft.com/office/officeart/2008/layout/SquareAccentList"/>
    <dgm:cxn modelId="{66E0A5C4-D887-4FC1-AC9E-2907264B525A}" srcId="{3FF4A370-F312-4D8E-BC19-26146E9D507E}" destId="{0F13F198-366E-49E1-A290-24DEE530E7C2}" srcOrd="1" destOrd="0" parTransId="{BE0285DB-587F-4461-AD30-7EC20E8799DD}" sibTransId="{5060744E-E83F-43A5-AAC7-FDEDCD8B61A9}"/>
    <dgm:cxn modelId="{4C997F80-CAC9-4A8E-8218-D59BD1AA662D}" type="presOf" srcId="{F7FB1A2B-9871-4E01-B273-039653E7B655}" destId="{1F54E3C3-72D2-48FE-AFDD-F6C2F2D477B5}" srcOrd="0" destOrd="0" presId="urn:microsoft.com/office/officeart/2008/layout/SquareAccentList"/>
    <dgm:cxn modelId="{070A1C36-C12E-40A5-9298-E0094779232D}" type="presOf" srcId="{5CF25E07-9DE1-4D86-97E6-B01A4AE3D2A3}" destId="{2567A4E7-FA9F-4649-8766-8162992C9BA3}" srcOrd="0" destOrd="0" presId="urn:microsoft.com/office/officeart/2008/layout/SquareAccentList"/>
    <dgm:cxn modelId="{E6D9DD46-FBDA-47B4-B016-961688923FC8}" srcId="{0FBFDC5E-156F-40AF-A987-103ED56649B7}" destId="{15621C3B-10BA-49E9-9D5C-76EA1396E9E5}" srcOrd="0" destOrd="0" parTransId="{1CBF1EAD-CD12-4EBD-BA8B-838C2D79B469}" sibTransId="{2B2D97A8-6324-4EB7-93E5-F19FB6F814D6}"/>
    <dgm:cxn modelId="{236CB2DC-6F5C-40AF-9D81-071150CCF766}" type="presOf" srcId="{F7DED24C-AC86-4AB7-868C-C67FA59765B7}" destId="{DD85E767-01A6-40DE-8A63-6D5796D743A8}" srcOrd="0" destOrd="0" presId="urn:microsoft.com/office/officeart/2008/layout/SquareAccentList"/>
    <dgm:cxn modelId="{C0F2E4B7-C64A-4BE3-AD8A-D40AEBABDFEF}" type="presOf" srcId="{912BC60E-4BD9-400A-9924-8A8CFD87C843}" destId="{FB5D6BBF-C585-40DA-89CA-E7E323CAA39B}" srcOrd="0" destOrd="0" presId="urn:microsoft.com/office/officeart/2008/layout/SquareAccentList"/>
    <dgm:cxn modelId="{BF9928EC-9096-4CD5-B69B-1C49DDEF6096}" type="presParOf" srcId="{B66EA7A3-48EF-4B95-AB51-2F709E8BBB19}" destId="{BB0E2906-C231-431A-B142-343AC616871A}" srcOrd="0" destOrd="0" presId="urn:microsoft.com/office/officeart/2008/layout/SquareAccentList"/>
    <dgm:cxn modelId="{7A03DFD2-C412-442E-89D8-CE73D89360F6}" type="presParOf" srcId="{BB0E2906-C231-431A-B142-343AC616871A}" destId="{B20F01F8-314C-49F6-87B3-866FDC0919F5}" srcOrd="0" destOrd="0" presId="urn:microsoft.com/office/officeart/2008/layout/SquareAccentList"/>
    <dgm:cxn modelId="{DA18D6BD-13E3-404B-A944-83ADA241A39B}" type="presParOf" srcId="{B20F01F8-314C-49F6-87B3-866FDC0919F5}" destId="{9A97631B-5B68-4C98-9B6F-9E6B3D944FB9}" srcOrd="0" destOrd="0" presId="urn:microsoft.com/office/officeart/2008/layout/SquareAccentList"/>
    <dgm:cxn modelId="{C84D414F-7181-4388-92C1-FAEDD485D7E2}" type="presParOf" srcId="{B20F01F8-314C-49F6-87B3-866FDC0919F5}" destId="{31FAD7DA-04EE-447D-AD0C-5424B4386556}" srcOrd="1" destOrd="0" presId="urn:microsoft.com/office/officeart/2008/layout/SquareAccentList"/>
    <dgm:cxn modelId="{7D2D10C1-73A0-46A8-9142-4DD27CBDDC2D}" type="presParOf" srcId="{B20F01F8-314C-49F6-87B3-866FDC0919F5}" destId="{FB15C388-7571-4B34-AA86-6A80BCAA42B5}" srcOrd="2" destOrd="0" presId="urn:microsoft.com/office/officeart/2008/layout/SquareAccentList"/>
    <dgm:cxn modelId="{D4CD825C-256E-4DB7-89ED-92E6AC668D9D}" type="presParOf" srcId="{BB0E2906-C231-431A-B142-343AC616871A}" destId="{FFD8AA1E-CACC-4987-A863-056F837E71E7}" srcOrd="1" destOrd="0" presId="urn:microsoft.com/office/officeart/2008/layout/SquareAccentList"/>
    <dgm:cxn modelId="{CB6F31D4-006C-414B-AE5D-5C7738BD42C4}" type="presParOf" srcId="{FFD8AA1E-CACC-4987-A863-056F837E71E7}" destId="{B230486A-01F1-4E81-A610-CB80E1F2CBF6}" srcOrd="0" destOrd="0" presId="urn:microsoft.com/office/officeart/2008/layout/SquareAccentList"/>
    <dgm:cxn modelId="{C181FA88-EAC4-489D-AF25-270AC4E86A7A}" type="presParOf" srcId="{B230486A-01F1-4E81-A610-CB80E1F2CBF6}" destId="{B75B72CA-BB99-429A-9B85-0DBDC660D9A0}" srcOrd="0" destOrd="0" presId="urn:microsoft.com/office/officeart/2008/layout/SquareAccentList"/>
    <dgm:cxn modelId="{44BBD118-209C-42BB-A429-22FA8E0B6613}" type="presParOf" srcId="{B230486A-01F1-4E81-A610-CB80E1F2CBF6}" destId="{F8AE2367-7DD0-4965-8E16-B620E8B43F5C}" srcOrd="1" destOrd="0" presId="urn:microsoft.com/office/officeart/2008/layout/SquareAccentList"/>
    <dgm:cxn modelId="{9AB6CE0A-EBD0-4727-9DDB-82835A3688E5}" type="presParOf" srcId="{FFD8AA1E-CACC-4987-A863-056F837E71E7}" destId="{A688118D-E532-4205-A51E-A6CD6FE0C1A4}" srcOrd="1" destOrd="0" presId="urn:microsoft.com/office/officeart/2008/layout/SquareAccentList"/>
    <dgm:cxn modelId="{A874AE40-7DA9-48B6-87D1-0150E80969CB}" type="presParOf" srcId="{A688118D-E532-4205-A51E-A6CD6FE0C1A4}" destId="{0B555F7E-D5A3-4FAA-8626-129F8FF2FF6F}" srcOrd="0" destOrd="0" presId="urn:microsoft.com/office/officeart/2008/layout/SquareAccentList"/>
    <dgm:cxn modelId="{0A792697-3D81-4994-8629-B7C6C5755987}" type="presParOf" srcId="{A688118D-E532-4205-A51E-A6CD6FE0C1A4}" destId="{2567A4E7-FA9F-4649-8766-8162992C9BA3}" srcOrd="1" destOrd="0" presId="urn:microsoft.com/office/officeart/2008/layout/SquareAccentList"/>
    <dgm:cxn modelId="{57D7FA3F-124E-49CA-A174-DC67FF0062D9}" type="presParOf" srcId="{FFD8AA1E-CACC-4987-A863-056F837E71E7}" destId="{73C148DE-59C4-46F0-9B45-1C47BBCF95FB}" srcOrd="2" destOrd="0" presId="urn:microsoft.com/office/officeart/2008/layout/SquareAccentList"/>
    <dgm:cxn modelId="{1D237B73-8CB9-4BDF-9CA0-DEE883209457}" type="presParOf" srcId="{73C148DE-59C4-46F0-9B45-1C47BBCF95FB}" destId="{5582E3B3-4975-485B-BF48-0C1FD06AEA88}" srcOrd="0" destOrd="0" presId="urn:microsoft.com/office/officeart/2008/layout/SquareAccentList"/>
    <dgm:cxn modelId="{7E9BAF68-2775-48C0-80F8-383CE762354B}" type="presParOf" srcId="{73C148DE-59C4-46F0-9B45-1C47BBCF95FB}" destId="{6606C008-2CD0-46C3-AC29-8E94B0C46E02}" srcOrd="1" destOrd="0" presId="urn:microsoft.com/office/officeart/2008/layout/SquareAccentList"/>
    <dgm:cxn modelId="{4AD50F41-88E0-4BC6-B042-9CA45F5B20FD}" type="presParOf" srcId="{FFD8AA1E-CACC-4987-A863-056F837E71E7}" destId="{12AA6D43-A223-40EC-A6EA-93A7603F2122}" srcOrd="3" destOrd="0" presId="urn:microsoft.com/office/officeart/2008/layout/SquareAccentList"/>
    <dgm:cxn modelId="{8B21A78F-62AE-4052-AF86-F3218B6F51D1}" type="presParOf" srcId="{12AA6D43-A223-40EC-A6EA-93A7603F2122}" destId="{CB8DB398-D810-4260-ABCD-C93A3E897675}" srcOrd="0" destOrd="0" presId="urn:microsoft.com/office/officeart/2008/layout/SquareAccentList"/>
    <dgm:cxn modelId="{820A49E0-2F9B-4BE9-8BDC-367AF9232F12}" type="presParOf" srcId="{12AA6D43-A223-40EC-A6EA-93A7603F2122}" destId="{DD85E767-01A6-40DE-8A63-6D5796D743A8}" srcOrd="1" destOrd="0" presId="urn:microsoft.com/office/officeart/2008/layout/SquareAccentList"/>
    <dgm:cxn modelId="{BDDE945B-FA61-4DBA-962F-B4075BAB2C24}" type="presParOf" srcId="{FFD8AA1E-CACC-4987-A863-056F837E71E7}" destId="{0BE826AD-6123-4FD9-A620-4519952124DF}" srcOrd="4" destOrd="0" presId="urn:microsoft.com/office/officeart/2008/layout/SquareAccentList"/>
    <dgm:cxn modelId="{F9EC138E-3142-4A6B-819B-717871660150}" type="presParOf" srcId="{0BE826AD-6123-4FD9-A620-4519952124DF}" destId="{3E2F413F-1B38-44CA-88B9-3D6987C16EE6}" srcOrd="0" destOrd="0" presId="urn:microsoft.com/office/officeart/2008/layout/SquareAccentList"/>
    <dgm:cxn modelId="{5852BE46-2BD1-40B2-80B4-9853DBB5361A}" type="presParOf" srcId="{0BE826AD-6123-4FD9-A620-4519952124DF}" destId="{FB5D6BBF-C585-40DA-89CA-E7E323CAA39B}" srcOrd="1" destOrd="0" presId="urn:microsoft.com/office/officeart/2008/layout/SquareAccentList"/>
    <dgm:cxn modelId="{7EE1593C-9D61-4DFB-BC23-6F59DF092B7B}" type="presParOf" srcId="{FFD8AA1E-CACC-4987-A863-056F837E71E7}" destId="{C8886F01-B93F-4AAF-BEC3-F1D03C7B7FD4}" srcOrd="5" destOrd="0" presId="urn:microsoft.com/office/officeart/2008/layout/SquareAccentList"/>
    <dgm:cxn modelId="{CEC8F153-905F-44C8-BA0C-6339DD14A60E}" type="presParOf" srcId="{C8886F01-B93F-4AAF-BEC3-F1D03C7B7FD4}" destId="{7138B62F-B23E-47AC-A67D-E18B74717C7A}" srcOrd="0" destOrd="0" presId="urn:microsoft.com/office/officeart/2008/layout/SquareAccentList"/>
    <dgm:cxn modelId="{219E003C-D91D-469E-B32A-CFAF73E3F55E}" type="presParOf" srcId="{C8886F01-B93F-4AAF-BEC3-F1D03C7B7FD4}" destId="{1F54E3C3-72D2-48FE-AFDD-F6C2F2D477B5}" srcOrd="1" destOrd="0" presId="urn:microsoft.com/office/officeart/2008/layout/SquareAccentList"/>
    <dgm:cxn modelId="{BA03F927-B8AA-4911-B7B6-37E58D13557B}" type="presParOf" srcId="{B66EA7A3-48EF-4B95-AB51-2F709E8BBB19}" destId="{305D6023-E052-4CDD-AF23-AB98D7961954}" srcOrd="1" destOrd="0" presId="urn:microsoft.com/office/officeart/2008/layout/SquareAccentList"/>
    <dgm:cxn modelId="{32E4DC21-8618-454C-8B00-414CA6E85430}" type="presParOf" srcId="{305D6023-E052-4CDD-AF23-AB98D7961954}" destId="{6D126DF6-CD2F-454C-A0AD-B1C941F93EC1}" srcOrd="0" destOrd="0" presId="urn:microsoft.com/office/officeart/2008/layout/SquareAccentList"/>
    <dgm:cxn modelId="{203CFE87-A0B0-46CC-B7F7-B467BE8E4BC7}" type="presParOf" srcId="{6D126DF6-CD2F-454C-A0AD-B1C941F93EC1}" destId="{77ABC5F7-30EA-449D-9398-1DA33D759D8F}" srcOrd="0" destOrd="0" presId="urn:microsoft.com/office/officeart/2008/layout/SquareAccentList"/>
    <dgm:cxn modelId="{A7D771D6-B9C3-4721-83B6-5BDC2A667907}" type="presParOf" srcId="{6D126DF6-CD2F-454C-A0AD-B1C941F93EC1}" destId="{CFE1C320-973F-49D1-8117-CB76CEE1C3F4}" srcOrd="1" destOrd="0" presId="urn:microsoft.com/office/officeart/2008/layout/SquareAccentList"/>
    <dgm:cxn modelId="{AD888098-C1BC-4343-82C9-117169264939}" type="presParOf" srcId="{6D126DF6-CD2F-454C-A0AD-B1C941F93EC1}" destId="{251AE606-FD95-48C0-B1BB-BA2CDEB856FC}" srcOrd="2" destOrd="0" presId="urn:microsoft.com/office/officeart/2008/layout/SquareAccentList"/>
    <dgm:cxn modelId="{34E70ABC-6FA0-4C4E-8D7C-D43386517649}" type="presParOf" srcId="{305D6023-E052-4CDD-AF23-AB98D7961954}" destId="{C35D4667-3203-4A26-9411-A17371C28B1D}" srcOrd="1" destOrd="0" presId="urn:microsoft.com/office/officeart/2008/layout/SquareAccentList"/>
    <dgm:cxn modelId="{0CD1181E-0F46-44F3-A7B7-B1200F30C860}" type="presParOf" srcId="{C35D4667-3203-4A26-9411-A17371C28B1D}" destId="{1B9263F4-34BB-4B99-819E-7590485AC29B}" srcOrd="0" destOrd="0" presId="urn:microsoft.com/office/officeart/2008/layout/SquareAccentList"/>
    <dgm:cxn modelId="{3F4702FC-B3F6-471F-AAE0-AAAA7C3BCC89}" type="presParOf" srcId="{1B9263F4-34BB-4B99-819E-7590485AC29B}" destId="{A933E52F-E1AC-4AD8-B904-93E8FD8326B0}" srcOrd="0" destOrd="0" presId="urn:microsoft.com/office/officeart/2008/layout/SquareAccentList"/>
    <dgm:cxn modelId="{4CABE9C6-F318-446D-8C02-13BACBC35BF2}" type="presParOf" srcId="{1B9263F4-34BB-4B99-819E-7590485AC29B}" destId="{B1755D4E-9D22-4151-B92F-86C2993368D1}" srcOrd="1" destOrd="0" presId="urn:microsoft.com/office/officeart/2008/layout/SquareAccentList"/>
    <dgm:cxn modelId="{24C2C5E3-7A32-4B3A-B5EB-BD97237F8FEF}" type="presParOf" srcId="{C35D4667-3203-4A26-9411-A17371C28B1D}" destId="{CE14F215-E76F-41A1-97C1-5354EA507372}" srcOrd="1" destOrd="0" presId="urn:microsoft.com/office/officeart/2008/layout/SquareAccentList"/>
    <dgm:cxn modelId="{6B943A8E-CA57-4ECF-B6B6-A81C925EA814}" type="presParOf" srcId="{CE14F215-E76F-41A1-97C1-5354EA507372}" destId="{9546B178-C591-4A1B-88B6-40BF22FB2EBE}" srcOrd="0" destOrd="0" presId="urn:microsoft.com/office/officeart/2008/layout/SquareAccentList"/>
    <dgm:cxn modelId="{B6FA04AD-3CAA-46B3-9A18-64606ED1DC2D}" type="presParOf" srcId="{CE14F215-E76F-41A1-97C1-5354EA507372}" destId="{EB301F2C-F1B2-4891-93F3-B91F0D6C1CBD}" srcOrd="1" destOrd="0" presId="urn:microsoft.com/office/officeart/2008/layout/SquareAccentList"/>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0712A3D1-F50E-4CEC-A67C-7CAD69F6E2BD}">
      <dsp:nvSpPr>
        <dsp:cNvPr id="0" name=""/>
        <dsp:cNvSpPr/>
      </dsp:nvSpPr>
      <dsp:spPr>
        <a:xfrm>
          <a:off x="4860" y="719139"/>
          <a:ext cx="1723494" cy="1286552"/>
        </a:xfrm>
        <a:prstGeom prst="round2SameRect">
          <a:avLst>
            <a:gd name="adj1" fmla="val 8000"/>
            <a:gd name="adj2" fmla="val 0"/>
          </a:avLst>
        </a:prstGeom>
        <a:blipFill rotWithShape="0">
          <a:blip xmlns:r="http://schemas.openxmlformats.org/officeDocument/2006/relationships" r:embed="rId1"/>
          <a:stretch>
            <a:fillRect/>
          </a:stretch>
        </a:blip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E841A40-2B58-487E-9344-B87DC9E0994D}">
      <dsp:nvSpPr>
        <dsp:cNvPr id="0" name=""/>
        <dsp:cNvSpPr/>
      </dsp:nvSpPr>
      <dsp:spPr>
        <a:xfrm>
          <a:off x="4860" y="2005691"/>
          <a:ext cx="1723494" cy="553217"/>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0" rIns="24130" bIns="0" numCol="1" spcCol="1270" anchor="ctr" anchorCtr="0">
          <a:noAutofit/>
        </a:bodyPr>
        <a:lstStyle/>
        <a:p>
          <a:pPr lvl="0" algn="l" defTabSz="844550">
            <a:lnSpc>
              <a:spcPct val="90000"/>
            </a:lnSpc>
            <a:spcBef>
              <a:spcPct val="0"/>
            </a:spcBef>
            <a:spcAft>
              <a:spcPct val="35000"/>
            </a:spcAft>
          </a:pPr>
          <a:r>
            <a:rPr lang="en-US" sz="1900" kern="1200" dirty="0" smtClean="0"/>
            <a:t>Eggs</a:t>
          </a:r>
          <a:endParaRPr lang="en-US" sz="1900" kern="1200" dirty="0"/>
        </a:p>
      </dsp:txBody>
      <dsp:txXfrm>
        <a:off x="4860" y="2005691"/>
        <a:ext cx="1213728" cy="553217"/>
      </dsp:txXfrm>
    </dsp:sp>
    <dsp:sp modelId="{B17C83BF-14B7-4DBC-819F-7162F673A87C}">
      <dsp:nvSpPr>
        <dsp:cNvPr id="0" name=""/>
        <dsp:cNvSpPr/>
      </dsp:nvSpPr>
      <dsp:spPr>
        <a:xfrm>
          <a:off x="1267343" y="2093565"/>
          <a:ext cx="603223" cy="603223"/>
        </a:xfrm>
        <a:prstGeom prst="ellipse">
          <a:avLst/>
        </a:prstGeom>
        <a:blipFill rotWithShape="1">
          <a:blip xmlns:r="http://schemas.openxmlformats.org/officeDocument/2006/relationships" r:embed="rId2"/>
          <a:stretch>
            <a:fillRect/>
          </a:stretch>
        </a:blip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27A0917-6C89-4795-ABDB-54F64B2A3508}">
      <dsp:nvSpPr>
        <dsp:cNvPr id="0" name=""/>
        <dsp:cNvSpPr/>
      </dsp:nvSpPr>
      <dsp:spPr>
        <a:xfrm>
          <a:off x="2020011" y="719139"/>
          <a:ext cx="1723494" cy="1286552"/>
        </a:xfrm>
        <a:prstGeom prst="round2SameRect">
          <a:avLst>
            <a:gd name="adj1" fmla="val 8000"/>
            <a:gd name="adj2" fmla="val 0"/>
          </a:avLst>
        </a:prstGeom>
        <a:blipFill rotWithShape="0">
          <a:blip xmlns:r="http://schemas.openxmlformats.org/officeDocument/2006/relationships" r:embed="rId3"/>
          <a:stretch>
            <a:fillRect/>
          </a:stretch>
        </a:blip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84994FA-A395-4ADB-812D-D12ABA98D398}">
      <dsp:nvSpPr>
        <dsp:cNvPr id="0" name=""/>
        <dsp:cNvSpPr/>
      </dsp:nvSpPr>
      <dsp:spPr>
        <a:xfrm>
          <a:off x="2020011" y="2005691"/>
          <a:ext cx="1723494" cy="553217"/>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0" rIns="24130" bIns="0" numCol="1" spcCol="1270" anchor="ctr" anchorCtr="0">
          <a:noAutofit/>
        </a:bodyPr>
        <a:lstStyle/>
        <a:p>
          <a:pPr lvl="0" algn="l" defTabSz="844550">
            <a:lnSpc>
              <a:spcPct val="90000"/>
            </a:lnSpc>
            <a:spcBef>
              <a:spcPct val="0"/>
            </a:spcBef>
            <a:spcAft>
              <a:spcPct val="35000"/>
            </a:spcAft>
          </a:pPr>
          <a:r>
            <a:rPr lang="en-US" sz="1900" kern="1200" dirty="0" smtClean="0"/>
            <a:t>Self sufficiency </a:t>
          </a:r>
          <a:endParaRPr lang="en-US" sz="1900" kern="1200" dirty="0"/>
        </a:p>
      </dsp:txBody>
      <dsp:txXfrm>
        <a:off x="2020011" y="2005691"/>
        <a:ext cx="1213728" cy="553217"/>
      </dsp:txXfrm>
    </dsp:sp>
    <dsp:sp modelId="{EF4D221D-7505-49CA-B0F3-767151074726}">
      <dsp:nvSpPr>
        <dsp:cNvPr id="0" name=""/>
        <dsp:cNvSpPr/>
      </dsp:nvSpPr>
      <dsp:spPr>
        <a:xfrm>
          <a:off x="3282494" y="2093565"/>
          <a:ext cx="603223" cy="603223"/>
        </a:xfrm>
        <a:prstGeom prst="ellipse">
          <a:avLst/>
        </a:prstGeom>
        <a:blipFill rotWithShape="1">
          <a:blip xmlns:r="http://schemas.openxmlformats.org/officeDocument/2006/relationships" r:embed="rId2"/>
          <a:stretch>
            <a:fillRect/>
          </a:stretch>
        </a:blip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25E003E-744F-4799-877B-0DB840A543EC}">
      <dsp:nvSpPr>
        <dsp:cNvPr id="0" name=""/>
        <dsp:cNvSpPr/>
      </dsp:nvSpPr>
      <dsp:spPr>
        <a:xfrm>
          <a:off x="4035162" y="719139"/>
          <a:ext cx="1723494" cy="1286552"/>
        </a:xfrm>
        <a:prstGeom prst="round2SameRect">
          <a:avLst>
            <a:gd name="adj1" fmla="val 8000"/>
            <a:gd name="adj2" fmla="val 0"/>
          </a:avLst>
        </a:prstGeom>
        <a:blipFill dpi="0" rotWithShape="0">
          <a:blip xmlns:r="http://schemas.openxmlformats.org/officeDocument/2006/relationships" r:embed="rId4">
            <a:extLst>
              <a:ext uri="{BEBA8EAE-BF5A-486C-A8C5-ECC9F3942E4B}">
                <a14:imgProps xmlns:a14="http://schemas.microsoft.com/office/drawing/2010/main" xmlns="">
                  <a14:imgLayer r:embed="rId5">
                    <a14:imgEffect>
                      <a14:saturation sat="111000"/>
                    </a14:imgEffect>
                    <a14:imgEffect>
                      <a14:brightnessContrast bright="20000" contrast="17000"/>
                    </a14:imgEffect>
                  </a14:imgLayer>
                </a14:imgProps>
              </a:ext>
            </a:extLst>
          </a:blip>
          <a:srcRect/>
          <a:stretch>
            <a:fillRect l="31" t="-71840" r="-31" b="-6518"/>
          </a:stretch>
        </a:blip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23E3F96-31E4-48F4-8C46-FD9661595EAF}">
      <dsp:nvSpPr>
        <dsp:cNvPr id="0" name=""/>
        <dsp:cNvSpPr/>
      </dsp:nvSpPr>
      <dsp:spPr>
        <a:xfrm>
          <a:off x="4035162" y="2005691"/>
          <a:ext cx="1723494" cy="553217"/>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0" rIns="24130" bIns="0" numCol="1" spcCol="1270" anchor="ctr" anchorCtr="0">
          <a:noAutofit/>
        </a:bodyPr>
        <a:lstStyle/>
        <a:p>
          <a:pPr lvl="0" algn="l" defTabSz="844550">
            <a:lnSpc>
              <a:spcPct val="90000"/>
            </a:lnSpc>
            <a:spcBef>
              <a:spcPct val="0"/>
            </a:spcBef>
            <a:spcAft>
              <a:spcPct val="35000"/>
            </a:spcAft>
          </a:pPr>
          <a:r>
            <a:rPr lang="en-US" sz="1900" kern="1200" dirty="0" smtClean="0"/>
            <a:t>Breeding &amp; Showing</a:t>
          </a:r>
          <a:endParaRPr lang="en-US" sz="1900" kern="1200" dirty="0"/>
        </a:p>
      </dsp:txBody>
      <dsp:txXfrm>
        <a:off x="4035162" y="2005691"/>
        <a:ext cx="1213728" cy="553217"/>
      </dsp:txXfrm>
    </dsp:sp>
    <dsp:sp modelId="{35475FA5-168A-4604-BA4A-DE215F3191FB}">
      <dsp:nvSpPr>
        <dsp:cNvPr id="0" name=""/>
        <dsp:cNvSpPr/>
      </dsp:nvSpPr>
      <dsp:spPr>
        <a:xfrm>
          <a:off x="5297645" y="2093565"/>
          <a:ext cx="603223" cy="603223"/>
        </a:xfrm>
        <a:prstGeom prst="ellipse">
          <a:avLst/>
        </a:prstGeom>
        <a:blipFill rotWithShape="1">
          <a:blip xmlns:r="http://schemas.openxmlformats.org/officeDocument/2006/relationships" r:embed="rId2"/>
          <a:stretch>
            <a:fillRect/>
          </a:stretch>
        </a:blip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0C8CAFE-2808-4114-87AC-885CCA878233}">
      <dsp:nvSpPr>
        <dsp:cNvPr id="0" name=""/>
        <dsp:cNvSpPr/>
      </dsp:nvSpPr>
      <dsp:spPr>
        <a:xfrm>
          <a:off x="6050313" y="719139"/>
          <a:ext cx="1723494" cy="1286552"/>
        </a:xfrm>
        <a:prstGeom prst="round2SameRect">
          <a:avLst>
            <a:gd name="adj1" fmla="val 8000"/>
            <a:gd name="adj2" fmla="val 0"/>
          </a:avLst>
        </a:prstGeom>
        <a:blipFill dpi="0" rotWithShape="0">
          <a:blip xmlns:r="http://schemas.openxmlformats.org/officeDocument/2006/relationships" r:embed="rId6">
            <a:extLst>
              <a:ext uri="{BEBA8EAE-BF5A-486C-A8C5-ECC9F3942E4B}">
                <a14:imgProps xmlns:a14="http://schemas.microsoft.com/office/drawing/2010/main" xmlns="">
                  <a14:imgLayer r:embed="rId7">
                    <a14:imgEffect>
                      <a14:sharpenSoften amount="1000"/>
                    </a14:imgEffect>
                    <a14:imgEffect>
                      <a14:brightnessContrast bright="8000" contrast="13000"/>
                    </a14:imgEffect>
                  </a14:imgLayer>
                </a14:imgProps>
              </a:ext>
            </a:extLst>
          </a:blip>
          <a:srcRect/>
          <a:stretch>
            <a:fillRect l="-20797" t="-21467" r="-21256" b="-16791"/>
          </a:stretch>
        </a:blip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CBA2F51-05BE-4FB4-8CA7-A13E318227E0}">
      <dsp:nvSpPr>
        <dsp:cNvPr id="0" name=""/>
        <dsp:cNvSpPr/>
      </dsp:nvSpPr>
      <dsp:spPr>
        <a:xfrm>
          <a:off x="6050313" y="2005691"/>
          <a:ext cx="1723494" cy="553217"/>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0" rIns="24130" bIns="0" numCol="1" spcCol="1270" anchor="ctr" anchorCtr="0">
          <a:noAutofit/>
        </a:bodyPr>
        <a:lstStyle/>
        <a:p>
          <a:pPr lvl="0" algn="l" defTabSz="844550">
            <a:lnSpc>
              <a:spcPct val="90000"/>
            </a:lnSpc>
            <a:spcBef>
              <a:spcPct val="0"/>
            </a:spcBef>
            <a:spcAft>
              <a:spcPct val="35000"/>
            </a:spcAft>
          </a:pPr>
          <a:r>
            <a:rPr lang="en-US" sz="1900" kern="1200" dirty="0" smtClean="0"/>
            <a:t>Pets</a:t>
          </a:r>
          <a:endParaRPr lang="en-US" sz="1900" kern="1200" dirty="0"/>
        </a:p>
      </dsp:txBody>
      <dsp:txXfrm>
        <a:off x="6050313" y="2005691"/>
        <a:ext cx="1213728" cy="553217"/>
      </dsp:txXfrm>
    </dsp:sp>
    <dsp:sp modelId="{9F006B85-DC65-45C0-8052-FAF0CEDDF953}">
      <dsp:nvSpPr>
        <dsp:cNvPr id="0" name=""/>
        <dsp:cNvSpPr/>
      </dsp:nvSpPr>
      <dsp:spPr>
        <a:xfrm>
          <a:off x="7312796" y="2093565"/>
          <a:ext cx="603223" cy="603223"/>
        </a:xfrm>
        <a:prstGeom prst="ellipse">
          <a:avLst/>
        </a:prstGeom>
        <a:blipFill rotWithShape="1">
          <a:blip xmlns:r="http://schemas.openxmlformats.org/officeDocument/2006/relationships" r:embed="rId2"/>
          <a:stretch>
            <a:fillRect/>
          </a:stretch>
        </a:blip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D015F6C6-84DD-4F42-9A5C-0BB5608F7EAE}">
      <dsp:nvSpPr>
        <dsp:cNvPr id="0" name=""/>
        <dsp:cNvSpPr/>
      </dsp:nvSpPr>
      <dsp:spPr>
        <a:xfrm>
          <a:off x="2182" y="195084"/>
          <a:ext cx="2128173" cy="739441"/>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lvl="0" algn="ctr" defTabSz="889000">
            <a:lnSpc>
              <a:spcPct val="90000"/>
            </a:lnSpc>
            <a:spcBef>
              <a:spcPct val="0"/>
            </a:spcBef>
            <a:spcAft>
              <a:spcPct val="35000"/>
            </a:spcAft>
          </a:pPr>
          <a:r>
            <a:rPr lang="en-US" sz="2000" b="1" kern="1200" dirty="0" smtClean="0">
              <a:latin typeface="Century Gothic" panose="020B0502020202020204" pitchFamily="34" charset="0"/>
            </a:rPr>
            <a:t>Feeders</a:t>
          </a:r>
          <a:endParaRPr lang="en-US" sz="2000" b="1" kern="1200" dirty="0">
            <a:latin typeface="Century Gothic" panose="020B0502020202020204" pitchFamily="34" charset="0"/>
          </a:endParaRPr>
        </a:p>
      </dsp:txBody>
      <dsp:txXfrm>
        <a:off x="2182" y="195084"/>
        <a:ext cx="2128173" cy="739441"/>
      </dsp:txXfrm>
    </dsp:sp>
    <dsp:sp modelId="{0500F133-9ABD-404A-82C7-15D2DF78FC58}">
      <dsp:nvSpPr>
        <dsp:cNvPr id="0" name=""/>
        <dsp:cNvSpPr/>
      </dsp:nvSpPr>
      <dsp:spPr>
        <a:xfrm>
          <a:off x="2182" y="934525"/>
          <a:ext cx="2128173" cy="2902837"/>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AU" sz="2000" kern="1200" dirty="0" smtClean="0">
              <a:solidFill>
                <a:schemeClr val="tx1"/>
              </a:solidFill>
              <a:latin typeface="Century Gothic" panose="020B0502020202020204" pitchFamily="34" charset="0"/>
            </a:rPr>
            <a:t>All birds must be able to access feeders</a:t>
          </a:r>
          <a:br>
            <a:rPr lang="en-AU" sz="2000" kern="1200" dirty="0" smtClean="0">
              <a:solidFill>
                <a:schemeClr val="tx1"/>
              </a:solidFill>
              <a:latin typeface="Century Gothic" panose="020B0502020202020204" pitchFamily="34" charset="0"/>
            </a:rPr>
          </a:br>
          <a:endParaRPr lang="en-US" sz="2000" kern="1200" dirty="0">
            <a:latin typeface="Century Gothic" panose="020B0502020202020204" pitchFamily="34" charset="0"/>
          </a:endParaRPr>
        </a:p>
        <a:p>
          <a:pPr marL="228600" lvl="1" indent="-228600" algn="l" defTabSz="889000">
            <a:lnSpc>
              <a:spcPct val="90000"/>
            </a:lnSpc>
            <a:spcBef>
              <a:spcPct val="0"/>
            </a:spcBef>
            <a:spcAft>
              <a:spcPct val="15000"/>
            </a:spcAft>
            <a:buChar char="••"/>
          </a:pPr>
          <a:r>
            <a:rPr lang="en-AU" sz="2000" kern="1200" dirty="0" smtClean="0">
              <a:solidFill>
                <a:schemeClr val="tx1"/>
              </a:solidFill>
              <a:latin typeface="Century Gothic" panose="020B0502020202020204" pitchFamily="34" charset="0"/>
            </a:rPr>
            <a:t>Feeders can limit pest access </a:t>
          </a:r>
          <a:endParaRPr lang="en-US" sz="2000" kern="1200" dirty="0">
            <a:latin typeface="Century Gothic" panose="020B0502020202020204" pitchFamily="34" charset="0"/>
          </a:endParaRPr>
        </a:p>
      </dsp:txBody>
      <dsp:txXfrm>
        <a:off x="2182" y="934525"/>
        <a:ext cx="2128173" cy="2902837"/>
      </dsp:txXfrm>
    </dsp:sp>
    <dsp:sp modelId="{1E31CBBF-B03C-458F-81EC-6BACAA2599D6}">
      <dsp:nvSpPr>
        <dsp:cNvPr id="0" name=""/>
        <dsp:cNvSpPr/>
      </dsp:nvSpPr>
      <dsp:spPr>
        <a:xfrm>
          <a:off x="2428301" y="180207"/>
          <a:ext cx="2128173" cy="739441"/>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lvl="0" algn="l" defTabSz="889000">
            <a:lnSpc>
              <a:spcPct val="90000"/>
            </a:lnSpc>
            <a:spcBef>
              <a:spcPct val="0"/>
            </a:spcBef>
            <a:spcAft>
              <a:spcPct val="35000"/>
            </a:spcAft>
          </a:pPr>
          <a:r>
            <a:rPr lang="en-AU" sz="2000" b="1" kern="1200" dirty="0" smtClean="0">
              <a:latin typeface="Century Gothic" panose="020B0502020202020204" pitchFamily="34" charset="0"/>
            </a:rPr>
            <a:t>Water</a:t>
          </a:r>
          <a:r>
            <a:rPr lang="en-AU" sz="2000" b="1" kern="1200" dirty="0" smtClean="0">
              <a:solidFill>
                <a:schemeClr val="accent1">
                  <a:lumMod val="75000"/>
                </a:schemeClr>
              </a:solidFill>
            </a:rPr>
            <a:t> </a:t>
          </a:r>
          <a:r>
            <a:rPr lang="en-AU" sz="2000" b="1" kern="1200" dirty="0" smtClean="0">
              <a:latin typeface="Century Gothic" panose="020B0502020202020204" pitchFamily="34" charset="0"/>
            </a:rPr>
            <a:t>dispensers</a:t>
          </a:r>
          <a:endParaRPr lang="en-US" sz="2000" b="1" kern="1200" dirty="0">
            <a:latin typeface="Century Gothic" panose="020B0502020202020204" pitchFamily="34" charset="0"/>
          </a:endParaRPr>
        </a:p>
      </dsp:txBody>
      <dsp:txXfrm>
        <a:off x="2428301" y="180207"/>
        <a:ext cx="2128173" cy="739441"/>
      </dsp:txXfrm>
    </dsp:sp>
    <dsp:sp modelId="{130A324F-596D-4C76-A999-25A0AA902C27}">
      <dsp:nvSpPr>
        <dsp:cNvPr id="0" name=""/>
        <dsp:cNvSpPr/>
      </dsp:nvSpPr>
      <dsp:spPr>
        <a:xfrm>
          <a:off x="2428301" y="934525"/>
          <a:ext cx="2128173" cy="2902837"/>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AU" sz="2000" kern="1200" dirty="0" smtClean="0">
              <a:solidFill>
                <a:schemeClr val="tx1"/>
              </a:solidFill>
              <a:latin typeface="Century Gothic" panose="020B0502020202020204" pitchFamily="34" charset="0"/>
            </a:rPr>
            <a:t>Off ground dispensers stay clean</a:t>
          </a:r>
          <a:br>
            <a:rPr lang="en-AU" sz="2000" kern="1200" dirty="0" smtClean="0">
              <a:solidFill>
                <a:schemeClr val="tx1"/>
              </a:solidFill>
              <a:latin typeface="Century Gothic" panose="020B0502020202020204" pitchFamily="34" charset="0"/>
            </a:rPr>
          </a:br>
          <a:endParaRPr lang="en-US" sz="2000" kern="1200" dirty="0">
            <a:solidFill>
              <a:schemeClr val="tx1"/>
            </a:solidFill>
            <a:latin typeface="Century Gothic" panose="020B0502020202020204" pitchFamily="34" charset="0"/>
          </a:endParaRPr>
        </a:p>
        <a:p>
          <a:pPr marL="228600" lvl="1" indent="-228600" algn="l" defTabSz="889000">
            <a:lnSpc>
              <a:spcPct val="90000"/>
            </a:lnSpc>
            <a:spcBef>
              <a:spcPct val="0"/>
            </a:spcBef>
            <a:spcAft>
              <a:spcPct val="15000"/>
            </a:spcAft>
            <a:buChar char="••"/>
          </a:pPr>
          <a:r>
            <a:rPr lang="en-AU" sz="2000" kern="1200" dirty="0" smtClean="0">
              <a:solidFill>
                <a:schemeClr val="tx1"/>
              </a:solidFill>
              <a:latin typeface="Century Gothic" panose="020B0502020202020204" pitchFamily="34" charset="0"/>
            </a:rPr>
            <a:t>Height of the lip should be level with the back of the smallest bird</a:t>
          </a:r>
          <a:endParaRPr lang="en-US" sz="2000" kern="1200" dirty="0">
            <a:solidFill>
              <a:schemeClr val="tx1"/>
            </a:solidFill>
            <a:latin typeface="Century Gothic" panose="020B0502020202020204" pitchFamily="34" charset="0"/>
          </a:endParaRPr>
        </a:p>
      </dsp:txBody>
      <dsp:txXfrm>
        <a:off x="2428301" y="934525"/>
        <a:ext cx="2128173" cy="2902837"/>
      </dsp:txXfrm>
    </dsp:sp>
    <dsp:sp modelId="{7734831C-E60C-481D-819B-57587697A7F2}">
      <dsp:nvSpPr>
        <dsp:cNvPr id="0" name=""/>
        <dsp:cNvSpPr/>
      </dsp:nvSpPr>
      <dsp:spPr>
        <a:xfrm>
          <a:off x="4854419" y="195084"/>
          <a:ext cx="2128173" cy="739441"/>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lvl="0" algn="l" defTabSz="889000">
            <a:lnSpc>
              <a:spcPct val="90000"/>
            </a:lnSpc>
            <a:spcBef>
              <a:spcPct val="0"/>
            </a:spcBef>
            <a:spcAft>
              <a:spcPct val="35000"/>
            </a:spcAft>
          </a:pPr>
          <a:r>
            <a:rPr lang="en-AU" sz="2000" b="1" kern="1200" dirty="0" smtClean="0">
              <a:latin typeface="Century Gothic" panose="020B0502020202020204" pitchFamily="34" charset="0"/>
            </a:rPr>
            <a:t>Nesting </a:t>
          </a:r>
          <a:br>
            <a:rPr lang="en-AU" sz="2000" b="1" kern="1200" dirty="0" smtClean="0">
              <a:latin typeface="Century Gothic" panose="020B0502020202020204" pitchFamily="34" charset="0"/>
            </a:rPr>
          </a:br>
          <a:r>
            <a:rPr lang="en-AU" sz="2000" b="1" kern="1200" dirty="0" smtClean="0">
              <a:latin typeface="Century Gothic" panose="020B0502020202020204" pitchFamily="34" charset="0"/>
            </a:rPr>
            <a:t>boxes </a:t>
          </a:r>
          <a:endParaRPr lang="en-US" sz="2000" b="1" kern="1200" dirty="0">
            <a:latin typeface="Century Gothic" panose="020B0502020202020204" pitchFamily="34" charset="0"/>
          </a:endParaRPr>
        </a:p>
      </dsp:txBody>
      <dsp:txXfrm>
        <a:off x="4854419" y="195084"/>
        <a:ext cx="2128173" cy="739441"/>
      </dsp:txXfrm>
    </dsp:sp>
    <dsp:sp modelId="{ABB68205-B6F1-4341-9926-9CF1431E5339}">
      <dsp:nvSpPr>
        <dsp:cNvPr id="0" name=""/>
        <dsp:cNvSpPr/>
      </dsp:nvSpPr>
      <dsp:spPr>
        <a:xfrm>
          <a:off x="4854419" y="934525"/>
          <a:ext cx="2128173" cy="2902837"/>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AU" sz="2000" kern="1200" dirty="0" smtClean="0">
              <a:solidFill>
                <a:schemeClr val="tx1"/>
              </a:solidFill>
              <a:latin typeface="Century Gothic" panose="020B0502020202020204" pitchFamily="34" charset="0"/>
            </a:rPr>
            <a:t>Provide privacy</a:t>
          </a:r>
          <a:br>
            <a:rPr lang="en-AU" sz="2000" kern="1200" dirty="0" smtClean="0">
              <a:solidFill>
                <a:schemeClr val="tx1"/>
              </a:solidFill>
              <a:latin typeface="Century Gothic" panose="020B0502020202020204" pitchFamily="34" charset="0"/>
            </a:rPr>
          </a:br>
          <a:endParaRPr lang="en-US" sz="2000" kern="1200" dirty="0">
            <a:solidFill>
              <a:schemeClr val="tx1"/>
            </a:solidFill>
            <a:latin typeface="Century Gothic" panose="020B0502020202020204" pitchFamily="34" charset="0"/>
          </a:endParaRPr>
        </a:p>
        <a:p>
          <a:pPr marL="228600" lvl="1" indent="-228600" algn="l" defTabSz="889000">
            <a:lnSpc>
              <a:spcPct val="90000"/>
            </a:lnSpc>
            <a:spcBef>
              <a:spcPct val="0"/>
            </a:spcBef>
            <a:spcAft>
              <a:spcPct val="15000"/>
            </a:spcAft>
            <a:buChar char="••"/>
          </a:pPr>
          <a:r>
            <a:rPr lang="en-AU" sz="2000" kern="1200" dirty="0" smtClean="0">
              <a:solidFill>
                <a:schemeClr val="tx1"/>
              </a:solidFill>
              <a:latin typeface="Century Gothic" panose="020B0502020202020204" pitchFamily="34" charset="0"/>
            </a:rPr>
            <a:t>Contain nesting material like wood shavings </a:t>
          </a:r>
          <a:br>
            <a:rPr lang="en-AU" sz="2000" kern="1200" dirty="0" smtClean="0">
              <a:solidFill>
                <a:schemeClr val="tx1"/>
              </a:solidFill>
              <a:latin typeface="Century Gothic" panose="020B0502020202020204" pitchFamily="34" charset="0"/>
            </a:rPr>
          </a:br>
          <a:endParaRPr lang="en-US" sz="2000" kern="1200" dirty="0">
            <a:solidFill>
              <a:schemeClr val="tx1"/>
            </a:solidFill>
            <a:latin typeface="Century Gothic" panose="020B0502020202020204" pitchFamily="34" charset="0"/>
          </a:endParaRPr>
        </a:p>
      </dsp:txBody>
      <dsp:txXfrm>
        <a:off x="4854419" y="934525"/>
        <a:ext cx="2128173" cy="2902837"/>
      </dsp:txXfrm>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9AAFD737-D12A-45AA-8B5B-F649FF1E0A40}">
      <dsp:nvSpPr>
        <dsp:cNvPr id="0" name=""/>
        <dsp:cNvSpPr/>
      </dsp:nvSpPr>
      <dsp:spPr>
        <a:xfrm>
          <a:off x="0" y="0"/>
          <a:ext cx="6768754" cy="1192632"/>
        </a:xfrm>
        <a:prstGeom prst="roundRect">
          <a:avLst>
            <a:gd name="adj" fmla="val 10000"/>
          </a:avLst>
        </a:prstGeom>
        <a:solidFill>
          <a:schemeClr val="accent1">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AU" sz="1800" b="1" u="sng" kern="1200" dirty="0" smtClean="0">
              <a:solidFill>
                <a:schemeClr val="bg1"/>
              </a:solidFill>
              <a:latin typeface="Century Gothic" panose="020B0502020202020204" pitchFamily="34" charset="0"/>
            </a:rPr>
            <a:t>Young chicks </a:t>
          </a:r>
          <a:r>
            <a:rPr lang="en-AU" sz="1800" kern="1200" dirty="0" smtClean="0">
              <a:solidFill>
                <a:schemeClr val="bg1"/>
              </a:solidFill>
              <a:latin typeface="Century Gothic" panose="020B0502020202020204" pitchFamily="34" charset="0"/>
            </a:rPr>
            <a:t>need higher energy and protein as well as smaller size pieces. For example, starter crumb.</a:t>
          </a:r>
          <a:endParaRPr lang="en-US" sz="1800" kern="1200" dirty="0">
            <a:solidFill>
              <a:schemeClr val="bg1"/>
            </a:solidFill>
            <a:latin typeface="Century Gothic" panose="020B0502020202020204" pitchFamily="34" charset="0"/>
          </a:endParaRPr>
        </a:p>
      </dsp:txBody>
      <dsp:txXfrm>
        <a:off x="1473014" y="0"/>
        <a:ext cx="5295739" cy="1192632"/>
      </dsp:txXfrm>
    </dsp:sp>
    <dsp:sp modelId="{366C6496-C4CB-41C5-92C6-FD7DD8B6D27C}">
      <dsp:nvSpPr>
        <dsp:cNvPr id="0" name=""/>
        <dsp:cNvSpPr/>
      </dsp:nvSpPr>
      <dsp:spPr>
        <a:xfrm>
          <a:off x="119263" y="119263"/>
          <a:ext cx="1353750" cy="954106"/>
        </a:xfrm>
        <a:prstGeom prst="roundRect">
          <a:avLst>
            <a:gd name="adj" fmla="val 10000"/>
          </a:avLst>
        </a:prstGeom>
        <a:blipFill rotWithShape="1">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8E39376-BA82-4D53-BD4B-39E90E454477}">
      <dsp:nvSpPr>
        <dsp:cNvPr id="0" name=""/>
        <dsp:cNvSpPr/>
      </dsp:nvSpPr>
      <dsp:spPr>
        <a:xfrm>
          <a:off x="0" y="1311895"/>
          <a:ext cx="6768754" cy="1192632"/>
        </a:xfrm>
        <a:prstGeom prst="roundRect">
          <a:avLst>
            <a:gd name="adj" fmla="val 10000"/>
          </a:avLst>
        </a:prstGeom>
        <a:solidFill>
          <a:schemeClr val="accent1">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AU" sz="1800" b="1" u="sng" kern="1200" dirty="0" smtClean="0">
              <a:solidFill>
                <a:schemeClr val="bg1"/>
              </a:solidFill>
              <a:latin typeface="Century Gothic" panose="020B0502020202020204" pitchFamily="34" charset="0"/>
            </a:rPr>
            <a:t>Once feathered</a:t>
          </a:r>
          <a:r>
            <a:rPr lang="en-AU" sz="1800" b="1" kern="1200" dirty="0" smtClean="0">
              <a:solidFill>
                <a:schemeClr val="bg1"/>
              </a:solidFill>
              <a:latin typeface="Century Gothic" panose="020B0502020202020204" pitchFamily="34" charset="0"/>
            </a:rPr>
            <a:t>, </a:t>
          </a:r>
          <a:r>
            <a:rPr lang="en-AU" sz="1800" b="0" kern="1200" dirty="0" smtClean="0">
              <a:solidFill>
                <a:schemeClr val="bg1"/>
              </a:solidFill>
              <a:latin typeface="Century Gothic" panose="020B0502020202020204" pitchFamily="34" charset="0"/>
            </a:rPr>
            <a:t>birds need lower energy and protein but still enough to support growth. For example, grower crumb. </a:t>
          </a:r>
          <a:endParaRPr lang="en-US" sz="1800" b="0" kern="1200" dirty="0">
            <a:solidFill>
              <a:schemeClr val="bg1"/>
            </a:solidFill>
            <a:latin typeface="Century Gothic" panose="020B0502020202020204" pitchFamily="34" charset="0"/>
          </a:endParaRPr>
        </a:p>
      </dsp:txBody>
      <dsp:txXfrm>
        <a:off x="1473014" y="1311895"/>
        <a:ext cx="5295739" cy="1192632"/>
      </dsp:txXfrm>
    </dsp:sp>
    <dsp:sp modelId="{407C5F96-306D-4D1F-B43F-6C34FEFC2C4E}">
      <dsp:nvSpPr>
        <dsp:cNvPr id="0" name=""/>
        <dsp:cNvSpPr/>
      </dsp:nvSpPr>
      <dsp:spPr>
        <a:xfrm>
          <a:off x="119263" y="1431158"/>
          <a:ext cx="1353750" cy="954106"/>
        </a:xfrm>
        <a:prstGeom prst="roundRect">
          <a:avLst>
            <a:gd name="adj" fmla="val 10000"/>
          </a:avLst>
        </a:prstGeom>
        <a:blipFill rotWithShape="1">
          <a:blip xmlns:r="http://schemas.openxmlformats.org/officeDocument/2006/relationships" r:embed="rId2"/>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8F48E7A-BAEC-4840-A01A-B5D55F115AB3}">
      <dsp:nvSpPr>
        <dsp:cNvPr id="0" name=""/>
        <dsp:cNvSpPr/>
      </dsp:nvSpPr>
      <dsp:spPr>
        <a:xfrm>
          <a:off x="0" y="2620309"/>
          <a:ext cx="6768754" cy="1192632"/>
        </a:xfrm>
        <a:prstGeom prst="roundRect">
          <a:avLst>
            <a:gd name="adj" fmla="val 10000"/>
          </a:avLst>
        </a:prstGeom>
        <a:solidFill>
          <a:schemeClr val="accent1">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AU" sz="1800" b="1" u="sng" kern="1200" dirty="0" smtClean="0">
              <a:solidFill>
                <a:schemeClr val="bg1"/>
              </a:solidFill>
              <a:latin typeface="Century Gothic" panose="020B0502020202020204" pitchFamily="34" charset="0"/>
            </a:rPr>
            <a:t>Adults</a:t>
          </a:r>
          <a:r>
            <a:rPr lang="en-AU" sz="1800" b="1" kern="1200" dirty="0" smtClean="0">
              <a:solidFill>
                <a:schemeClr val="bg1"/>
              </a:solidFill>
              <a:latin typeface="Century Gothic" panose="020B0502020202020204" pitchFamily="34" charset="0"/>
            </a:rPr>
            <a:t> </a:t>
          </a:r>
          <a:r>
            <a:rPr lang="en-AU" sz="1800" b="0" kern="1200" dirty="0" smtClean="0">
              <a:solidFill>
                <a:schemeClr val="bg1"/>
              </a:solidFill>
              <a:latin typeface="Century Gothic" panose="020B0502020202020204" pitchFamily="34" charset="0"/>
            </a:rPr>
            <a:t>need a balanced diet to maintain weight and egg production. Kitchen scraps alone are not enough.</a:t>
          </a:r>
          <a:endParaRPr lang="en-US" sz="1800" b="0" kern="1200" dirty="0">
            <a:solidFill>
              <a:schemeClr val="bg1"/>
            </a:solidFill>
            <a:latin typeface="Century Gothic" panose="020B0502020202020204" pitchFamily="34" charset="0"/>
          </a:endParaRPr>
        </a:p>
      </dsp:txBody>
      <dsp:txXfrm>
        <a:off x="1473014" y="2620309"/>
        <a:ext cx="5295739" cy="1192632"/>
      </dsp:txXfrm>
    </dsp:sp>
    <dsp:sp modelId="{9DBB3688-0A6F-4A0C-8BF7-268A1541254B}">
      <dsp:nvSpPr>
        <dsp:cNvPr id="0" name=""/>
        <dsp:cNvSpPr/>
      </dsp:nvSpPr>
      <dsp:spPr>
        <a:xfrm>
          <a:off x="112792" y="2785178"/>
          <a:ext cx="1366692" cy="869858"/>
        </a:xfrm>
        <a:prstGeom prst="roundRect">
          <a:avLst>
            <a:gd name="adj" fmla="val 10000"/>
          </a:avLst>
        </a:prstGeom>
        <a:blipFill rotWithShape="1">
          <a:blip xmlns:r="http://schemas.openxmlformats.org/officeDocument/2006/relationships" r:embed="rId3"/>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9A97631B-5B68-4C98-9B6F-9E6B3D944FB9}">
      <dsp:nvSpPr>
        <dsp:cNvPr id="0" name=""/>
        <dsp:cNvSpPr/>
      </dsp:nvSpPr>
      <dsp:spPr>
        <a:xfrm>
          <a:off x="147587" y="659966"/>
          <a:ext cx="3122716" cy="36737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FAD7DA-04EE-447D-AD0C-5424B4386556}">
      <dsp:nvSpPr>
        <dsp:cNvPr id="0" name=""/>
        <dsp:cNvSpPr/>
      </dsp:nvSpPr>
      <dsp:spPr>
        <a:xfrm>
          <a:off x="147587" y="797938"/>
          <a:ext cx="229406" cy="22940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B15C388-7571-4B34-AA86-6A80BCAA42B5}">
      <dsp:nvSpPr>
        <dsp:cNvPr id="0" name=""/>
        <dsp:cNvSpPr/>
      </dsp:nvSpPr>
      <dsp:spPr>
        <a:xfrm>
          <a:off x="147587" y="0"/>
          <a:ext cx="3122716" cy="659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30480" rIns="45720" bIns="30480" numCol="1" spcCol="1270" anchor="ctr" anchorCtr="0">
          <a:noAutofit/>
        </a:bodyPr>
        <a:lstStyle/>
        <a:p>
          <a:pPr lvl="0" algn="ctr" defTabSz="1066800">
            <a:lnSpc>
              <a:spcPct val="90000"/>
            </a:lnSpc>
            <a:spcBef>
              <a:spcPct val="0"/>
            </a:spcBef>
            <a:spcAft>
              <a:spcPct val="35000"/>
            </a:spcAft>
          </a:pPr>
          <a:r>
            <a:rPr lang="en-US" sz="2400" kern="1200" spc="-50" baseline="0" dirty="0" smtClean="0">
              <a:solidFill>
                <a:schemeClr val="accent1"/>
              </a:solidFill>
              <a:latin typeface="Arial Black" panose="020B0A04020102020204" pitchFamily="34" charset="0"/>
              <a:ea typeface="+mj-ea"/>
              <a:cs typeface="+mj-cs"/>
            </a:rPr>
            <a:t>Daily</a:t>
          </a:r>
          <a:endParaRPr lang="en-US" sz="2400" kern="1200" spc="-50" baseline="0" dirty="0">
            <a:solidFill>
              <a:schemeClr val="accent1"/>
            </a:solidFill>
            <a:latin typeface="Arial Black" panose="020B0A04020102020204" pitchFamily="34" charset="0"/>
            <a:ea typeface="+mj-ea"/>
            <a:cs typeface="+mj-cs"/>
          </a:endParaRPr>
        </a:p>
      </dsp:txBody>
      <dsp:txXfrm>
        <a:off x="147587" y="0"/>
        <a:ext cx="3122716" cy="659966"/>
      </dsp:txXfrm>
    </dsp:sp>
    <dsp:sp modelId="{B75B72CA-BB99-429A-9B85-0DBDC660D9A0}">
      <dsp:nvSpPr>
        <dsp:cNvPr id="0" name=""/>
        <dsp:cNvSpPr/>
      </dsp:nvSpPr>
      <dsp:spPr>
        <a:xfrm>
          <a:off x="132706" y="1245254"/>
          <a:ext cx="229400" cy="229400"/>
        </a:xfrm>
        <a:prstGeom prst="re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8AE2367-7DD0-4965-8E16-B620E8B43F5C}">
      <dsp:nvSpPr>
        <dsp:cNvPr id="0" name=""/>
        <dsp:cNvSpPr/>
      </dsp:nvSpPr>
      <dsp:spPr>
        <a:xfrm>
          <a:off x="366177" y="1089598"/>
          <a:ext cx="2904126" cy="534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lvl="0" algn="l" defTabSz="622300">
            <a:lnSpc>
              <a:spcPct val="90000"/>
            </a:lnSpc>
            <a:spcBef>
              <a:spcPct val="0"/>
            </a:spcBef>
            <a:spcAft>
              <a:spcPct val="35000"/>
            </a:spcAft>
          </a:pPr>
          <a:r>
            <a:rPr lang="en-US" sz="1400" kern="1200" dirty="0" smtClean="0">
              <a:latin typeface="Century Gothic" panose="020B0502020202020204" pitchFamily="34" charset="0"/>
            </a:rPr>
            <a:t>Check and change water</a:t>
          </a:r>
          <a:endParaRPr lang="en-US" sz="1400" kern="1200" dirty="0">
            <a:latin typeface="Century Gothic" panose="020B0502020202020204" pitchFamily="34" charset="0"/>
          </a:endParaRPr>
        </a:p>
      </dsp:txBody>
      <dsp:txXfrm>
        <a:off x="366177" y="1089598"/>
        <a:ext cx="2904126" cy="534732"/>
      </dsp:txXfrm>
    </dsp:sp>
    <dsp:sp modelId="{0B555F7E-D5A3-4FAA-8626-129F8FF2FF6F}">
      <dsp:nvSpPr>
        <dsp:cNvPr id="0" name=""/>
        <dsp:cNvSpPr/>
      </dsp:nvSpPr>
      <dsp:spPr>
        <a:xfrm>
          <a:off x="147587" y="1790051"/>
          <a:ext cx="229400" cy="229400"/>
        </a:xfrm>
        <a:prstGeom prst="re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567A4E7-FA9F-4649-8766-8162992C9BA3}">
      <dsp:nvSpPr>
        <dsp:cNvPr id="0" name=""/>
        <dsp:cNvSpPr/>
      </dsp:nvSpPr>
      <dsp:spPr>
        <a:xfrm>
          <a:off x="366177" y="1634394"/>
          <a:ext cx="2904126" cy="534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lvl="0" algn="l" defTabSz="622300">
            <a:lnSpc>
              <a:spcPct val="90000"/>
            </a:lnSpc>
            <a:spcBef>
              <a:spcPct val="0"/>
            </a:spcBef>
            <a:spcAft>
              <a:spcPct val="35000"/>
            </a:spcAft>
          </a:pPr>
          <a:r>
            <a:rPr lang="en-US" sz="1400" kern="1200" dirty="0" smtClean="0">
              <a:latin typeface="Century Gothic" panose="020B0502020202020204" pitchFamily="34" charset="0"/>
            </a:rPr>
            <a:t>Check feed</a:t>
          </a:r>
          <a:endParaRPr lang="en-US" sz="1400" kern="1200" dirty="0">
            <a:latin typeface="Century Gothic" panose="020B0502020202020204" pitchFamily="34" charset="0"/>
          </a:endParaRPr>
        </a:p>
      </dsp:txBody>
      <dsp:txXfrm>
        <a:off x="366177" y="1634394"/>
        <a:ext cx="2904126" cy="534732"/>
      </dsp:txXfrm>
    </dsp:sp>
    <dsp:sp modelId="{5582E3B3-4975-485B-BF48-0C1FD06AEA88}">
      <dsp:nvSpPr>
        <dsp:cNvPr id="0" name=""/>
        <dsp:cNvSpPr/>
      </dsp:nvSpPr>
      <dsp:spPr>
        <a:xfrm>
          <a:off x="147587" y="2334850"/>
          <a:ext cx="229400" cy="229400"/>
        </a:xfrm>
        <a:prstGeom prst="re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606C008-2CD0-46C3-AC29-8E94B0C46E02}">
      <dsp:nvSpPr>
        <dsp:cNvPr id="0" name=""/>
        <dsp:cNvSpPr/>
      </dsp:nvSpPr>
      <dsp:spPr>
        <a:xfrm>
          <a:off x="366177" y="2179191"/>
          <a:ext cx="2904126" cy="534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lvl="0" algn="l" defTabSz="622300">
            <a:lnSpc>
              <a:spcPct val="90000"/>
            </a:lnSpc>
            <a:spcBef>
              <a:spcPct val="0"/>
            </a:spcBef>
            <a:spcAft>
              <a:spcPct val="35000"/>
            </a:spcAft>
          </a:pPr>
          <a:r>
            <a:rPr lang="en-US" sz="1400" kern="1200" dirty="0" smtClean="0">
              <a:latin typeface="Century Gothic" panose="020B0502020202020204" pitchFamily="34" charset="0"/>
            </a:rPr>
            <a:t>Check all birds are healthy</a:t>
          </a:r>
        </a:p>
      </dsp:txBody>
      <dsp:txXfrm>
        <a:off x="366177" y="2179191"/>
        <a:ext cx="2904126" cy="534732"/>
      </dsp:txXfrm>
    </dsp:sp>
    <dsp:sp modelId="{CB8DB398-D810-4260-ABCD-C93A3E897675}">
      <dsp:nvSpPr>
        <dsp:cNvPr id="0" name=""/>
        <dsp:cNvSpPr/>
      </dsp:nvSpPr>
      <dsp:spPr>
        <a:xfrm>
          <a:off x="147587" y="2879647"/>
          <a:ext cx="229400" cy="229400"/>
        </a:xfrm>
        <a:prstGeom prst="re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D85E767-01A6-40DE-8A63-6D5796D743A8}">
      <dsp:nvSpPr>
        <dsp:cNvPr id="0" name=""/>
        <dsp:cNvSpPr/>
      </dsp:nvSpPr>
      <dsp:spPr>
        <a:xfrm>
          <a:off x="366177" y="2723993"/>
          <a:ext cx="2904126" cy="534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lvl="0" algn="l" defTabSz="622300">
            <a:lnSpc>
              <a:spcPct val="90000"/>
            </a:lnSpc>
            <a:spcBef>
              <a:spcPct val="0"/>
            </a:spcBef>
            <a:spcAft>
              <a:spcPct val="35000"/>
            </a:spcAft>
          </a:pPr>
          <a:r>
            <a:rPr lang="en-US" sz="1400" kern="1200" dirty="0" smtClean="0">
              <a:latin typeface="Century Gothic" panose="020B0502020202020204" pitchFamily="34" charset="0"/>
            </a:rPr>
            <a:t>Collect eggs: twice daily is best</a:t>
          </a:r>
        </a:p>
      </dsp:txBody>
      <dsp:txXfrm>
        <a:off x="366177" y="2723993"/>
        <a:ext cx="2904126" cy="534732"/>
      </dsp:txXfrm>
    </dsp:sp>
    <dsp:sp modelId="{3E2F413F-1B38-44CA-88B9-3D6987C16EE6}">
      <dsp:nvSpPr>
        <dsp:cNvPr id="0" name=""/>
        <dsp:cNvSpPr/>
      </dsp:nvSpPr>
      <dsp:spPr>
        <a:xfrm>
          <a:off x="147587" y="3424446"/>
          <a:ext cx="229400" cy="229400"/>
        </a:xfrm>
        <a:prstGeom prst="re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B5D6BBF-C585-40DA-89CA-E7E323CAA39B}">
      <dsp:nvSpPr>
        <dsp:cNvPr id="0" name=""/>
        <dsp:cNvSpPr/>
      </dsp:nvSpPr>
      <dsp:spPr>
        <a:xfrm>
          <a:off x="366177" y="3268789"/>
          <a:ext cx="2904126" cy="534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lvl="0" algn="l" defTabSz="622300">
            <a:lnSpc>
              <a:spcPct val="90000"/>
            </a:lnSpc>
            <a:spcBef>
              <a:spcPct val="0"/>
            </a:spcBef>
            <a:spcAft>
              <a:spcPct val="35000"/>
            </a:spcAft>
          </a:pPr>
          <a:r>
            <a:rPr lang="en-US" sz="1400" kern="1200" dirty="0" smtClean="0">
              <a:latin typeface="Century Gothic" panose="020B0502020202020204" pitchFamily="34" charset="0"/>
            </a:rPr>
            <a:t>Clean out nests</a:t>
          </a:r>
        </a:p>
      </dsp:txBody>
      <dsp:txXfrm>
        <a:off x="366177" y="3268789"/>
        <a:ext cx="2904126" cy="534732"/>
      </dsp:txXfrm>
    </dsp:sp>
    <dsp:sp modelId="{7138B62F-B23E-47AC-A67D-E18B74717C7A}">
      <dsp:nvSpPr>
        <dsp:cNvPr id="0" name=""/>
        <dsp:cNvSpPr/>
      </dsp:nvSpPr>
      <dsp:spPr>
        <a:xfrm>
          <a:off x="147587" y="3969245"/>
          <a:ext cx="229400" cy="229400"/>
        </a:xfrm>
        <a:prstGeom prst="re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F54E3C3-72D2-48FE-AFDD-F6C2F2D477B5}">
      <dsp:nvSpPr>
        <dsp:cNvPr id="0" name=""/>
        <dsp:cNvSpPr/>
      </dsp:nvSpPr>
      <dsp:spPr>
        <a:xfrm>
          <a:off x="366177" y="3813586"/>
          <a:ext cx="2904126" cy="534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lvl="0" algn="l" defTabSz="622300">
            <a:lnSpc>
              <a:spcPct val="90000"/>
            </a:lnSpc>
            <a:spcBef>
              <a:spcPct val="0"/>
            </a:spcBef>
            <a:spcAft>
              <a:spcPct val="35000"/>
            </a:spcAft>
          </a:pPr>
          <a:r>
            <a:rPr lang="en-US" sz="1400" kern="1200" dirty="0" smtClean="0">
              <a:latin typeface="Century Gothic" panose="020B0502020202020204" pitchFamily="34" charset="0"/>
            </a:rPr>
            <a:t>Remove manure</a:t>
          </a:r>
        </a:p>
      </dsp:txBody>
      <dsp:txXfrm>
        <a:off x="366177" y="3813586"/>
        <a:ext cx="2904126" cy="534732"/>
      </dsp:txXfrm>
    </dsp:sp>
    <dsp:sp modelId="{77ABC5F7-30EA-449D-9398-1DA33D759D8F}">
      <dsp:nvSpPr>
        <dsp:cNvPr id="0" name=""/>
        <dsp:cNvSpPr/>
      </dsp:nvSpPr>
      <dsp:spPr>
        <a:xfrm>
          <a:off x="3426439" y="659966"/>
          <a:ext cx="3122716" cy="36737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E1C320-973F-49D1-8117-CB76CEE1C3F4}">
      <dsp:nvSpPr>
        <dsp:cNvPr id="0" name=""/>
        <dsp:cNvSpPr/>
      </dsp:nvSpPr>
      <dsp:spPr>
        <a:xfrm>
          <a:off x="3426439" y="797938"/>
          <a:ext cx="229406" cy="22940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51AE606-FD95-48C0-B1BB-BA2CDEB856FC}">
      <dsp:nvSpPr>
        <dsp:cNvPr id="0" name=""/>
        <dsp:cNvSpPr/>
      </dsp:nvSpPr>
      <dsp:spPr>
        <a:xfrm>
          <a:off x="3426439" y="0"/>
          <a:ext cx="3122716" cy="659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30480" rIns="45720" bIns="30480" numCol="1" spcCol="1270" anchor="ctr" anchorCtr="0">
          <a:noAutofit/>
        </a:bodyPr>
        <a:lstStyle/>
        <a:p>
          <a:pPr lvl="0" algn="ctr" defTabSz="1066800">
            <a:lnSpc>
              <a:spcPct val="90000"/>
            </a:lnSpc>
            <a:spcBef>
              <a:spcPct val="0"/>
            </a:spcBef>
            <a:spcAft>
              <a:spcPct val="35000"/>
            </a:spcAft>
          </a:pPr>
          <a:r>
            <a:rPr lang="en-US" sz="2400" kern="1200" spc="-50" baseline="0" dirty="0" smtClean="0">
              <a:solidFill>
                <a:schemeClr val="accent1"/>
              </a:solidFill>
              <a:latin typeface="Arial Black" panose="020B0A04020102020204" pitchFamily="34" charset="0"/>
              <a:ea typeface="+mj-ea"/>
              <a:cs typeface="+mj-cs"/>
            </a:rPr>
            <a:t>Every 3 months</a:t>
          </a:r>
        </a:p>
      </dsp:txBody>
      <dsp:txXfrm>
        <a:off x="3426439" y="0"/>
        <a:ext cx="3122716" cy="659966"/>
      </dsp:txXfrm>
    </dsp:sp>
    <dsp:sp modelId="{A933E52F-E1AC-4AD8-B904-93E8FD8326B0}">
      <dsp:nvSpPr>
        <dsp:cNvPr id="0" name=""/>
        <dsp:cNvSpPr/>
      </dsp:nvSpPr>
      <dsp:spPr>
        <a:xfrm>
          <a:off x="3416990" y="1245254"/>
          <a:ext cx="229400" cy="237571"/>
        </a:xfrm>
        <a:prstGeom prst="re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1755D4E-9D22-4151-B92F-86C2993368D1}">
      <dsp:nvSpPr>
        <dsp:cNvPr id="0" name=""/>
        <dsp:cNvSpPr/>
      </dsp:nvSpPr>
      <dsp:spPr>
        <a:xfrm>
          <a:off x="3645030" y="1180010"/>
          <a:ext cx="2904126" cy="534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lvl="0" algn="l" defTabSz="622300">
            <a:lnSpc>
              <a:spcPct val="90000"/>
            </a:lnSpc>
            <a:spcBef>
              <a:spcPct val="0"/>
            </a:spcBef>
            <a:spcAft>
              <a:spcPct val="35000"/>
            </a:spcAft>
          </a:pPr>
          <a:r>
            <a:rPr lang="en-US" sz="1400" kern="1200" dirty="0" smtClean="0">
              <a:latin typeface="Century Gothic" panose="020B0502020202020204" pitchFamily="34" charset="0"/>
            </a:rPr>
            <a:t>Treat pen and birds for lice, mites and worms</a:t>
          </a:r>
        </a:p>
      </dsp:txBody>
      <dsp:txXfrm>
        <a:off x="3645030" y="1180010"/>
        <a:ext cx="2904126" cy="534732"/>
      </dsp:txXfrm>
    </dsp:sp>
    <dsp:sp modelId="{9546B178-C591-4A1B-88B6-40BF22FB2EBE}">
      <dsp:nvSpPr>
        <dsp:cNvPr id="0" name=""/>
        <dsp:cNvSpPr/>
      </dsp:nvSpPr>
      <dsp:spPr>
        <a:xfrm>
          <a:off x="3426439" y="1867409"/>
          <a:ext cx="229400" cy="229400"/>
        </a:xfrm>
        <a:prstGeom prst="re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B301F2C-F1B2-4891-93F3-B91F0D6C1CBD}">
      <dsp:nvSpPr>
        <dsp:cNvPr id="0" name=""/>
        <dsp:cNvSpPr/>
      </dsp:nvSpPr>
      <dsp:spPr>
        <a:xfrm>
          <a:off x="3672415" y="1800199"/>
          <a:ext cx="2904126" cy="534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lvl="0" algn="l" defTabSz="622300">
            <a:lnSpc>
              <a:spcPct val="90000"/>
            </a:lnSpc>
            <a:spcBef>
              <a:spcPct val="0"/>
            </a:spcBef>
            <a:spcAft>
              <a:spcPct val="35000"/>
            </a:spcAft>
          </a:pPr>
          <a:r>
            <a:rPr lang="en-US" sz="1400" kern="1200" dirty="0" smtClean="0">
              <a:latin typeface="Century Gothic" panose="020B0502020202020204" pitchFamily="34" charset="0"/>
            </a:rPr>
            <a:t>Thoroughly clean chicken sheds</a:t>
          </a:r>
        </a:p>
      </dsp:txBody>
      <dsp:txXfrm>
        <a:off x="3672415" y="1800199"/>
        <a:ext cx="2904126" cy="534732"/>
      </dsp:txXfrm>
    </dsp:sp>
  </dsp:spTree>
</dsp:drawing>
</file>

<file path=ppt/diagrams/layout1.xml><?xml version="1.0" encoding="utf-8"?>
<dgm:layoutDef xmlns:dgm="http://schemas.openxmlformats.org/drawingml/2006/diagram" xmlns:a="http://schemas.openxmlformats.org/drawingml/2006/main" uniqueId="urn:microsoft.com/office/officeart/2005/8/layout/bList2#1">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4#1">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SquareAccentList">
  <dgm:title val=""/>
  <dgm:desc val=""/>
  <dgm:catLst>
    <dgm:cat type="list" pri="5500"/>
  </dgm:catLst>
  <dgm:samp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clrData>
  <dgm:layoutNode name="layout">
    <dgm:varLst>
      <dgm:chMax/>
      <dgm:chPref/>
      <dgm:dir/>
      <dgm:resizeHandles/>
    </dgm:varLst>
    <dgm:choose name="Name0">
      <dgm:if name="Name1" func="var" arg="dir" op="equ" val="norm">
        <dgm:alg type="hierChild">
          <dgm:param type="linDir" val="fromL"/>
          <dgm:param type="vertAlign" val="t"/>
          <dgm:param type="nodeVertAlign" val="t"/>
          <dgm:param type="horzAlign" val="ctr"/>
          <dgm:param type="fallback" val="1D"/>
        </dgm:alg>
      </dgm:if>
      <dgm:else name="Name2">
        <dgm:alg type="hierChild">
          <dgm:param type="linDir" val="fromR"/>
          <dgm:param type="vertAlign" val="t"/>
          <dgm:param type="nodeVertAlign" val="t"/>
          <dgm:param type="horzAlign" val="ctr"/>
          <dgm:param type="fallback" val="1D"/>
        </dgm:alg>
      </dgm:else>
    </dgm:choose>
    <dgm:shape xmlns:r="http://schemas.openxmlformats.org/officeDocument/2006/relationships" r:blip="">
      <dgm:adjLst/>
    </dgm:shape>
    <dgm:presOf/>
    <dgm:constrLst>
      <dgm:constr type="primFontSz" for="des" forName="Parent" op="equ" val="65"/>
      <dgm:constr type="primFontSz" for="des" forName="Child" op="equ" val="65"/>
      <dgm:constr type="primFontSz" for="des" forName="Child" refType="primFontSz" refFor="des" refForName="Parent" op="lte"/>
      <dgm:constr type="w" for="des" forName="rootComposite" refType="h" refFor="des" refForName="rootComposite" fact="3.0396"/>
      <dgm:constr type="h" for="des" forName="rootComposite" refType="h"/>
      <dgm:constr type="w" for="des" forName="childComposite" refType="w" refFor="des" refForName="rootComposite"/>
      <dgm:constr type="h" for="des" forName="childComposite" refType="h" refFor="des" refForName="rootComposite" fact="0.5205"/>
      <dgm:constr type="sibSp" refType="w" refFor="des" refForName="rootComposite" fact="0.05"/>
      <dgm:constr type="sp" for="des" forName="root" refType="h" refFor="des" refForName="childComposite" fact="0.2855"/>
    </dgm:constrLst>
    <dgm:ruleLst/>
    <dgm:forEach name="Name3" axis="ch">
      <dgm:forEach name="Name4" axis="self" ptType="node" cnt="1">
        <dgm:layoutNode name="root">
          <dgm:varLst>
            <dgm:chMax/>
            <dgm:chPref/>
          </dgm:varLst>
          <dgm:alg type="hierRoot">
            <dgm:param type="hierAlign" val="tL"/>
          </dgm:alg>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hoose name="Name5">
              <dgm:if name="Name6" func="var" arg="dir" op="equ" val="norm">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l" for="ch" forName="ParentSmallAccent" refType="w" fact="0"/>
                  <dgm:constr type="b" for="ch" forName="ParentSmallAccent" refType="h"/>
                  <dgm:constr type="w" for="ch" forName="ParentSmallAccent" refType="h" fact="0.2233"/>
                  <dgm:constr type="h" for="ch" forName="ParentSmallAccent" refType="h" fact="0.2233"/>
                </dgm:constrLst>
              </dgm:if>
              <dgm:else name="Name7">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r" for="ch" forName="ParentSmallAccent" refType="w"/>
                  <dgm:constr type="b" for="ch" forName="ParentSmallAccent" refType="h"/>
                  <dgm:constr type="w" for="ch" forName="ParentSmallAccent" refType="h" fact="0.2233"/>
                  <dgm:constr type="h" for="ch" forName="ParentSmallAccent" refType="h" fact="0.2233"/>
                </dgm:constrLst>
              </dgm:else>
            </dgm:choose>
            <dgm:ruleLst/>
            <dgm:layoutNode name="ParentAccent" styleLbl="alignNode1">
              <dgm:alg type="sp"/>
              <dgm:shape xmlns:r="http://schemas.openxmlformats.org/officeDocument/2006/relationships" type="rect" r:blip="">
                <dgm:adjLst/>
              </dgm:shape>
              <dgm:presOf/>
            </dgm:layoutNode>
            <dgm:layoutNode name="ParentSmallAccent" styleLbl="fgAcc1">
              <dgm:alg type="sp"/>
              <dgm:shape xmlns:r="http://schemas.openxmlformats.org/officeDocument/2006/relationships" type="rect" r:blip="">
                <dgm:adjLst/>
              </dgm:shape>
              <dgm:presOf/>
            </dgm:layoutNode>
            <dgm:layoutNode name="Parent" styleLbl="revTx">
              <dgm:varLst>
                <dgm:chMax/>
                <dgm:chPref val="4"/>
                <dgm:bulletEnabled val="1"/>
              </dgm:varLst>
              <dgm:choose name="Name8">
                <dgm:if name="Name9" func="var" arg="dir" op="equ" val="norm">
                  <dgm:alg type="tx">
                    <dgm:param type="txAnchorVertCh" val="mid"/>
                    <dgm:param type="parTxLTRAlign" val="l"/>
                  </dgm:alg>
                </dgm:if>
                <dgm:else name="Name10">
                  <dgm:alg type="tx">
                    <dgm:param type="txAnchorVertCh" val="mid"/>
                    <dgm:param type="parTxLTRAlign" val="r"/>
                  </dgm:alg>
                </dgm:else>
              </dgm:choose>
              <dgm:shape xmlns:r="http://schemas.openxmlformats.org/officeDocument/2006/relationships" type="rect" r:blip="">
                <dgm:adjLst/>
              </dgm:shape>
              <dgm:presOf axis="self" ptType="node"/>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11" axis="ch">
              <dgm:forEach name="Name12" axis="self" ptType="node">
                <dgm:layoutNode name="childComposite">
                  <dgm:varLst>
                    <dgm:chMax val="0"/>
                    <dgm:chPref val="0"/>
                  </dgm:varLst>
                  <dgm:alg type="composite"/>
                  <dgm:shape xmlns:r="http://schemas.openxmlformats.org/officeDocument/2006/relationships" r:blip="">
                    <dgm:adjLst/>
                  </dgm:shape>
                  <dgm:presOf/>
                  <dgm:choose name="Name13">
                    <dgm:if name="Name14" func="var" arg="dir" op="equ" val="norm">
                      <dgm:constrLst>
                        <dgm:constr type="w" for="ch" forName="ChildAccent" refType="h" fact="0.429"/>
                        <dgm:constr type="h" for="ch" forName="ChildAccent" refType="h" fact="0.429"/>
                        <dgm:constr type="l" for="ch" forName="ChildAccent" refType="w" fact="0"/>
                        <dgm:constr type="t" for="ch" forName="ChildAccent" refType="h" fact="0.2855"/>
                        <dgm:constr type="w" for="ch" forName="Child" refType="w" fact="0.93"/>
                        <dgm:constr type="h" for="ch" forName="Child" refType="h"/>
                        <dgm:constr type="l" for="ch" forName="Child" refType="w" fact="0.07"/>
                        <dgm:constr type="t" for="ch" forName="Child" refType="h" fact="0"/>
                      </dgm:constrLst>
                    </dgm:if>
                    <dgm:else name="Name15">
                      <dgm:constrLst>
                        <dgm:constr type="w" for="ch" forName="ChildAccent" refType="h" fact="0.429"/>
                        <dgm:constr type="h" for="ch" forName="ChildAccent" refType="h" fact="0.429"/>
                        <dgm:constr type="r" for="ch" forName="ChildAccent" refType="w"/>
                        <dgm:constr type="t" for="ch" forName="ChildAccent" refType="h" fact="0.2855"/>
                        <dgm:constr type="w" for="ch" forName="Child" refType="w" fact="0.93"/>
                        <dgm:constr type="h" for="ch" forName="Child" refType="h"/>
                        <dgm:constr type="r" for="ch" forName="Child" refType="w" fact="0.93"/>
                        <dgm:constr type="t" for="ch" forName="Child" refType="h" fact="0"/>
                      </dgm:constrLst>
                    </dgm:else>
                  </dgm:choose>
                  <dgm:ruleLst/>
                  <dgm:layoutNode name="ChildAccent" styleLbl="solidFgAcc1">
                    <dgm:alg type="sp"/>
                    <dgm:shape xmlns:r="http://schemas.openxmlformats.org/officeDocument/2006/relationships" type="rect" r:blip="">
                      <dgm:adjLst/>
                    </dgm:shape>
                    <dgm:presOf/>
                  </dgm:layoutNode>
                  <dgm:layoutNode name="Child" styleLbl="revTx">
                    <dgm:varLst>
                      <dgm:chMax val="0"/>
                      <dgm:chPref val="0"/>
                      <dgm:bulletEnabled val="1"/>
                    </dgm:varLst>
                    <dgm:choose name="Name16">
                      <dgm:if name="Name17" func="var" arg="dir" op="equ" val="norm">
                        <dgm:alg type="tx">
                          <dgm:param type="txAnchorVertCh" val="mid"/>
                          <dgm:param type="parTxLTRAlign" val="l"/>
                        </dgm:alg>
                      </dgm:if>
                      <dgm:else name="Name18">
                        <dgm:alg type="tx">
                          <dgm:param type="txAnchorVertCh" val="mid"/>
                          <dgm:param type="parTxLTRAlign" val="r"/>
                        </dgm:alg>
                      </dgm:else>
                    </dgm:choose>
                    <dgm:shape xmlns:r="http://schemas.openxmlformats.org/officeDocument/2006/relationships" type="rect" r:blip="">
                      <dgm:adjLst/>
                    </dgm:shape>
                    <dgm:presOf axis="desOrSelf" ptType="node node"/>
                    <dgm:ruleLst>
                      <dgm:rule type="primFontSz" val="5" fact="NaN" max="NaN"/>
                    </dgm:ruleLs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500" cy="501650"/>
          </a:xfrm>
          <a:prstGeom prst="rect">
            <a:avLst/>
          </a:prstGeom>
        </p:spPr>
        <p:txBody>
          <a:bodyPr vert="horz" lIns="91440" tIns="45720" rIns="91440" bIns="45720" rtlCol="0"/>
          <a:lstStyle>
            <a:lvl1pPr algn="l">
              <a:defRPr sz="1200"/>
            </a:lvl1pPr>
          </a:lstStyle>
          <a:p>
            <a:endParaRPr lang="en-AU" dirty="0">
              <a:latin typeface="Century Gothic" panose="020B0502020202020204" pitchFamily="34" charset="0"/>
            </a:endParaRPr>
          </a:p>
        </p:txBody>
      </p:sp>
      <p:sp>
        <p:nvSpPr>
          <p:cNvPr id="3" name="Date Placeholder 2"/>
          <p:cNvSpPr>
            <a:spLocks noGrp="1"/>
          </p:cNvSpPr>
          <p:nvPr>
            <p:ph type="dt" sz="quarter" idx="1"/>
          </p:nvPr>
        </p:nvSpPr>
        <p:spPr>
          <a:xfrm>
            <a:off x="3902075" y="0"/>
            <a:ext cx="2984500" cy="501650"/>
          </a:xfrm>
          <a:prstGeom prst="rect">
            <a:avLst/>
          </a:prstGeom>
        </p:spPr>
        <p:txBody>
          <a:bodyPr vert="horz" lIns="91440" tIns="45720" rIns="91440" bIns="45720" rtlCol="0"/>
          <a:lstStyle>
            <a:lvl1pPr algn="r">
              <a:defRPr sz="1200"/>
            </a:lvl1pPr>
          </a:lstStyle>
          <a:p>
            <a:fld id="{7822C067-5015-4E2D-B37B-24DDA64A6465}" type="datetimeFigureOut">
              <a:rPr lang="en-AU" smtClean="0">
                <a:latin typeface="Century Gothic" panose="020B0502020202020204" pitchFamily="34" charset="0"/>
              </a:rPr>
              <a:pPr/>
              <a:t>22/07/2020</a:t>
            </a:fld>
            <a:endParaRPr lang="en-AU" dirty="0">
              <a:latin typeface="Century Gothic" panose="020B0502020202020204" pitchFamily="34" charset="0"/>
            </a:endParaRPr>
          </a:p>
        </p:txBody>
      </p:sp>
      <p:sp>
        <p:nvSpPr>
          <p:cNvPr id="4" name="Footer Placeholder 3"/>
          <p:cNvSpPr>
            <a:spLocks noGrp="1"/>
          </p:cNvSpPr>
          <p:nvPr>
            <p:ph type="ftr" sz="quarter" idx="2"/>
          </p:nvPr>
        </p:nvSpPr>
        <p:spPr>
          <a:xfrm>
            <a:off x="0" y="9517063"/>
            <a:ext cx="2984500" cy="501650"/>
          </a:xfrm>
          <a:prstGeom prst="rect">
            <a:avLst/>
          </a:prstGeom>
        </p:spPr>
        <p:txBody>
          <a:bodyPr vert="horz" lIns="91440" tIns="45720" rIns="91440" bIns="45720" rtlCol="0" anchor="b"/>
          <a:lstStyle>
            <a:lvl1pPr algn="l">
              <a:defRPr sz="1200"/>
            </a:lvl1pPr>
          </a:lstStyle>
          <a:p>
            <a:endParaRPr lang="en-AU" dirty="0">
              <a:latin typeface="Century Gothic" panose="020B0502020202020204" pitchFamily="34" charset="0"/>
            </a:endParaRPr>
          </a:p>
        </p:txBody>
      </p:sp>
      <p:sp>
        <p:nvSpPr>
          <p:cNvPr id="5" name="Slide Number Placeholder 4"/>
          <p:cNvSpPr>
            <a:spLocks noGrp="1"/>
          </p:cNvSpPr>
          <p:nvPr>
            <p:ph type="sldNum" sz="quarter" idx="3"/>
          </p:nvPr>
        </p:nvSpPr>
        <p:spPr>
          <a:xfrm>
            <a:off x="3902075" y="9517063"/>
            <a:ext cx="2984500" cy="501650"/>
          </a:xfrm>
          <a:prstGeom prst="rect">
            <a:avLst/>
          </a:prstGeom>
        </p:spPr>
        <p:txBody>
          <a:bodyPr vert="horz" lIns="91440" tIns="45720" rIns="91440" bIns="45720" rtlCol="0" anchor="b"/>
          <a:lstStyle>
            <a:lvl1pPr algn="r">
              <a:defRPr sz="1200"/>
            </a:lvl1pPr>
          </a:lstStyle>
          <a:p>
            <a:fld id="{0720BEA0-72E1-4D41-8E87-612F0E5B9390}" type="slidenum">
              <a:rPr lang="en-AU" smtClean="0">
                <a:latin typeface="Century Gothic" panose="020B0502020202020204" pitchFamily="34" charset="0"/>
              </a:rPr>
              <a:pPr/>
              <a:t>‹#›</a:t>
            </a:fld>
            <a:endParaRPr lang="en-AU" dirty="0">
              <a:latin typeface="Century Gothic" panose="020B0502020202020204" pitchFamily="34" charset="0"/>
            </a:endParaRPr>
          </a:p>
        </p:txBody>
      </p:sp>
    </p:spTree>
    <p:extLst>
      <p:ext uri="{BB962C8B-B14F-4D97-AF65-F5344CB8AC3E}">
        <p14:creationId xmlns:p14="http://schemas.microsoft.com/office/powerpoint/2010/main" xmlns="" val="2958555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1015"/>
          </a:xfrm>
          <a:prstGeom prst="rect">
            <a:avLst/>
          </a:prstGeom>
        </p:spPr>
        <p:txBody>
          <a:bodyPr vert="horz" lIns="96616" tIns="48308" rIns="96616" bIns="48308" rtlCol="0"/>
          <a:lstStyle>
            <a:lvl1pPr algn="l">
              <a:defRPr sz="1300">
                <a:latin typeface="Century Gothic" panose="020B0502020202020204" pitchFamily="34" charset="0"/>
              </a:defRPr>
            </a:lvl1pPr>
          </a:lstStyle>
          <a:p>
            <a:endParaRPr lang="en-AU" dirty="0"/>
          </a:p>
        </p:txBody>
      </p:sp>
      <p:sp>
        <p:nvSpPr>
          <p:cNvPr id="3" name="Date Placeholder 2"/>
          <p:cNvSpPr>
            <a:spLocks noGrp="1"/>
          </p:cNvSpPr>
          <p:nvPr>
            <p:ph type="dt" idx="1"/>
          </p:nvPr>
        </p:nvSpPr>
        <p:spPr>
          <a:xfrm>
            <a:off x="3901698" y="0"/>
            <a:ext cx="2984871" cy="501015"/>
          </a:xfrm>
          <a:prstGeom prst="rect">
            <a:avLst/>
          </a:prstGeom>
        </p:spPr>
        <p:txBody>
          <a:bodyPr vert="horz" lIns="96616" tIns="48308" rIns="96616" bIns="48308" rtlCol="0"/>
          <a:lstStyle>
            <a:lvl1pPr algn="r">
              <a:defRPr sz="1300">
                <a:latin typeface="Century Gothic" panose="020B0502020202020204" pitchFamily="34" charset="0"/>
              </a:defRPr>
            </a:lvl1pPr>
          </a:lstStyle>
          <a:p>
            <a:fld id="{E6EE0CE7-C700-48D4-AB27-B556A3DFCB84}" type="datetimeFigureOut">
              <a:rPr lang="en-AU" smtClean="0"/>
              <a:pPr/>
              <a:t>22/07/2020</a:t>
            </a:fld>
            <a:endParaRPr lang="en-AU" dirty="0"/>
          </a:p>
        </p:txBody>
      </p:sp>
      <p:sp>
        <p:nvSpPr>
          <p:cNvPr id="4" name="Slide Image Placeholder 3"/>
          <p:cNvSpPr>
            <a:spLocks noGrp="1" noRot="1" noChangeAspect="1"/>
          </p:cNvSpPr>
          <p:nvPr>
            <p:ph type="sldImg" idx="2"/>
          </p:nvPr>
        </p:nvSpPr>
        <p:spPr>
          <a:xfrm>
            <a:off x="939800" y="750888"/>
            <a:ext cx="5008563" cy="3757612"/>
          </a:xfrm>
          <a:prstGeom prst="rect">
            <a:avLst/>
          </a:prstGeom>
          <a:noFill/>
          <a:ln w="12700">
            <a:solidFill>
              <a:prstClr val="black"/>
            </a:solidFill>
          </a:ln>
        </p:spPr>
        <p:txBody>
          <a:bodyPr vert="horz" lIns="96616" tIns="48308" rIns="96616" bIns="48308" rtlCol="0" anchor="ctr"/>
          <a:lstStyle/>
          <a:p>
            <a:endParaRPr lang="en-AU" dirty="0"/>
          </a:p>
        </p:txBody>
      </p:sp>
      <p:sp>
        <p:nvSpPr>
          <p:cNvPr id="5" name="Notes Placeholder 4"/>
          <p:cNvSpPr>
            <a:spLocks noGrp="1"/>
          </p:cNvSpPr>
          <p:nvPr>
            <p:ph type="body" sz="quarter" idx="3"/>
          </p:nvPr>
        </p:nvSpPr>
        <p:spPr>
          <a:xfrm>
            <a:off x="688817" y="4759643"/>
            <a:ext cx="5510530" cy="4509135"/>
          </a:xfrm>
          <a:prstGeom prst="rect">
            <a:avLst/>
          </a:prstGeom>
        </p:spPr>
        <p:txBody>
          <a:bodyPr vert="horz" lIns="96616" tIns="48308" rIns="96616" bIns="48308" rtlCol="0"/>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AU" dirty="0"/>
          </a:p>
        </p:txBody>
      </p:sp>
      <p:sp>
        <p:nvSpPr>
          <p:cNvPr id="6" name="Footer Placeholder 5"/>
          <p:cNvSpPr>
            <a:spLocks noGrp="1"/>
          </p:cNvSpPr>
          <p:nvPr>
            <p:ph type="ftr" sz="quarter" idx="4"/>
          </p:nvPr>
        </p:nvSpPr>
        <p:spPr>
          <a:xfrm>
            <a:off x="0" y="9517546"/>
            <a:ext cx="2984871" cy="501015"/>
          </a:xfrm>
          <a:prstGeom prst="rect">
            <a:avLst/>
          </a:prstGeom>
        </p:spPr>
        <p:txBody>
          <a:bodyPr vert="horz" lIns="96616" tIns="48308" rIns="96616" bIns="48308" rtlCol="0" anchor="b"/>
          <a:lstStyle>
            <a:lvl1pPr algn="l">
              <a:defRPr sz="1300">
                <a:latin typeface="Century Gothic" panose="020B0502020202020204" pitchFamily="34" charset="0"/>
              </a:defRPr>
            </a:lvl1pPr>
          </a:lstStyle>
          <a:p>
            <a:endParaRPr lang="en-AU" dirty="0"/>
          </a:p>
        </p:txBody>
      </p:sp>
      <p:sp>
        <p:nvSpPr>
          <p:cNvPr id="7" name="Slide Number Placeholder 6"/>
          <p:cNvSpPr>
            <a:spLocks noGrp="1"/>
          </p:cNvSpPr>
          <p:nvPr>
            <p:ph type="sldNum" sz="quarter" idx="5"/>
          </p:nvPr>
        </p:nvSpPr>
        <p:spPr>
          <a:xfrm>
            <a:off x="3901698" y="9517546"/>
            <a:ext cx="2984871" cy="501015"/>
          </a:xfrm>
          <a:prstGeom prst="rect">
            <a:avLst/>
          </a:prstGeom>
        </p:spPr>
        <p:txBody>
          <a:bodyPr vert="horz" lIns="96616" tIns="48308" rIns="96616" bIns="48308" rtlCol="0" anchor="b"/>
          <a:lstStyle>
            <a:lvl1pPr algn="r">
              <a:defRPr sz="1300">
                <a:latin typeface="Century Gothic" panose="020B0502020202020204" pitchFamily="34" charset="0"/>
              </a:defRPr>
            </a:lvl1pPr>
          </a:lstStyle>
          <a:p>
            <a:fld id="{4BDA4279-4FB3-40A8-AB7C-2BF79A64B4C0}" type="slidenum">
              <a:rPr lang="en-AU" smtClean="0"/>
              <a:pPr/>
              <a:t>‹#›</a:t>
            </a:fld>
            <a:endParaRPr lang="en-AU" dirty="0"/>
          </a:p>
        </p:txBody>
      </p:sp>
    </p:spTree>
    <p:extLst>
      <p:ext uri="{BB962C8B-B14F-4D97-AF65-F5344CB8AC3E}">
        <p14:creationId xmlns:p14="http://schemas.microsoft.com/office/powerpoint/2010/main" xmlns="" val="2779666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Century Gothic" panose="020B0502020202020204" pitchFamily="34" charset="0"/>
        <a:ea typeface="+mn-ea"/>
        <a:cs typeface="+mn-cs"/>
      </a:defRPr>
    </a:lvl1pPr>
    <a:lvl2pPr marL="457200" algn="l" defTabSz="914400" rtl="0" eaLnBrk="1" latinLnBrk="0" hangingPunct="1">
      <a:defRPr sz="1200" kern="1200">
        <a:solidFill>
          <a:schemeClr val="tx1"/>
        </a:solidFill>
        <a:latin typeface="Century Gothic" panose="020B0502020202020204" pitchFamily="34" charset="0"/>
        <a:ea typeface="+mn-ea"/>
        <a:cs typeface="+mn-cs"/>
      </a:defRPr>
    </a:lvl2pPr>
    <a:lvl3pPr marL="914400" algn="l" defTabSz="914400" rtl="0" eaLnBrk="1" latinLnBrk="0" hangingPunct="1">
      <a:defRPr sz="1200" kern="1200">
        <a:solidFill>
          <a:schemeClr val="tx1"/>
        </a:solidFill>
        <a:latin typeface="Century Gothic" panose="020B0502020202020204" pitchFamily="34" charset="0"/>
        <a:ea typeface="+mn-ea"/>
        <a:cs typeface="+mn-cs"/>
      </a:defRPr>
    </a:lvl3pPr>
    <a:lvl4pPr marL="1371600" algn="l" defTabSz="914400" rtl="0" eaLnBrk="1" latinLnBrk="0" hangingPunct="1">
      <a:defRPr sz="1200" kern="1200">
        <a:solidFill>
          <a:schemeClr val="tx1"/>
        </a:solidFill>
        <a:latin typeface="Century Gothic" panose="020B0502020202020204" pitchFamily="34" charset="0"/>
        <a:ea typeface="+mn-ea"/>
        <a:cs typeface="+mn-cs"/>
      </a:defRPr>
    </a:lvl4pPr>
    <a:lvl5pPr marL="1828800" algn="l" defTabSz="914400" rtl="0" eaLnBrk="1" latinLnBrk="0" hangingPunct="1">
      <a:defRPr sz="1200" kern="1200">
        <a:solidFill>
          <a:schemeClr val="tx1"/>
        </a:solidFill>
        <a:latin typeface="Century Gothic" panose="020B0502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EA33803-A2F3-4A83-A7F0-F97B829200EA}" type="datetimeFigureOut">
              <a:rPr lang="en-AU" smtClean="0"/>
              <a:pPr/>
              <a:t>22/07/2020</a:t>
            </a:fld>
            <a:endParaRPr lang="en-AU" dirty="0"/>
          </a:p>
        </p:txBody>
      </p:sp>
      <p:sp>
        <p:nvSpPr>
          <p:cNvPr id="5" name="Footer Placeholder 4"/>
          <p:cNvSpPr>
            <a:spLocks noGrp="1"/>
          </p:cNvSpPr>
          <p:nvPr>
            <p:ph type="ftr" sz="quarter" idx="11"/>
          </p:nvPr>
        </p:nvSpPr>
        <p:spPr/>
        <p:txBody>
          <a:bodyPr/>
          <a:lstStyle/>
          <a:p>
            <a:endParaRPr lang="en-AU" dirty="0"/>
          </a:p>
        </p:txBody>
      </p:sp>
      <p:sp>
        <p:nvSpPr>
          <p:cNvPr id="6" name="Slide Number Placeholder 5"/>
          <p:cNvSpPr>
            <a:spLocks noGrp="1"/>
          </p:cNvSpPr>
          <p:nvPr>
            <p:ph type="sldNum" sz="quarter" idx="12"/>
          </p:nvPr>
        </p:nvSpPr>
        <p:spPr/>
        <p:txBody>
          <a:bodyPr/>
          <a:lstStyle/>
          <a:p>
            <a:fld id="{2EE769AD-7C1C-4D46-8982-1B34BDDB2800}" type="slidenum">
              <a:rPr lang="en-AU" smtClean="0"/>
              <a:pPr/>
              <a:t>‹#›</a:t>
            </a:fld>
            <a:endParaRPr lang="en-AU"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6232568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EA33803-A2F3-4A83-A7F0-F97B829200EA}" type="datetimeFigureOut">
              <a:rPr lang="en-AU" smtClean="0"/>
              <a:pPr/>
              <a:t>22/07/2020</a:t>
            </a:fld>
            <a:endParaRPr lang="en-AU" dirty="0"/>
          </a:p>
        </p:txBody>
      </p:sp>
      <p:sp>
        <p:nvSpPr>
          <p:cNvPr id="5" name="Footer Placeholder 4"/>
          <p:cNvSpPr>
            <a:spLocks noGrp="1"/>
          </p:cNvSpPr>
          <p:nvPr>
            <p:ph type="ftr" sz="quarter" idx="11"/>
          </p:nvPr>
        </p:nvSpPr>
        <p:spPr/>
        <p:txBody>
          <a:bodyPr/>
          <a:lstStyle/>
          <a:p>
            <a:endParaRPr lang="en-AU" dirty="0"/>
          </a:p>
        </p:txBody>
      </p:sp>
      <p:sp>
        <p:nvSpPr>
          <p:cNvPr id="6" name="Slide Number Placeholder 5"/>
          <p:cNvSpPr>
            <a:spLocks noGrp="1"/>
          </p:cNvSpPr>
          <p:nvPr>
            <p:ph type="sldNum" sz="quarter" idx="12"/>
          </p:nvPr>
        </p:nvSpPr>
        <p:spPr/>
        <p:txBody>
          <a:bodyPr/>
          <a:lstStyle/>
          <a:p>
            <a:fld id="{2EE769AD-7C1C-4D46-8982-1B34BDDB2800}" type="slidenum">
              <a:rPr lang="en-AU" smtClean="0"/>
              <a:pPr/>
              <a:t>‹#›</a:t>
            </a:fld>
            <a:endParaRPr lang="en-AU" dirty="0"/>
          </a:p>
        </p:txBody>
      </p:sp>
    </p:spTree>
    <p:extLst>
      <p:ext uri="{BB962C8B-B14F-4D97-AF65-F5344CB8AC3E}">
        <p14:creationId xmlns:p14="http://schemas.microsoft.com/office/powerpoint/2010/main" xmlns="" val="2551605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EA33803-A2F3-4A83-A7F0-F97B829200EA}" type="datetimeFigureOut">
              <a:rPr lang="en-AU" smtClean="0"/>
              <a:pPr/>
              <a:t>22/07/2020</a:t>
            </a:fld>
            <a:endParaRPr lang="en-AU" dirty="0"/>
          </a:p>
        </p:txBody>
      </p:sp>
      <p:sp>
        <p:nvSpPr>
          <p:cNvPr id="5" name="Footer Placeholder 4"/>
          <p:cNvSpPr>
            <a:spLocks noGrp="1"/>
          </p:cNvSpPr>
          <p:nvPr>
            <p:ph type="ftr" sz="quarter" idx="11"/>
          </p:nvPr>
        </p:nvSpPr>
        <p:spPr/>
        <p:txBody>
          <a:bodyPr/>
          <a:lstStyle/>
          <a:p>
            <a:endParaRPr lang="en-AU" dirty="0"/>
          </a:p>
        </p:txBody>
      </p:sp>
      <p:sp>
        <p:nvSpPr>
          <p:cNvPr id="6" name="Slide Number Placeholder 5"/>
          <p:cNvSpPr>
            <a:spLocks noGrp="1"/>
          </p:cNvSpPr>
          <p:nvPr>
            <p:ph type="sldNum" sz="quarter" idx="12"/>
          </p:nvPr>
        </p:nvSpPr>
        <p:spPr/>
        <p:txBody>
          <a:bodyPr/>
          <a:lstStyle/>
          <a:p>
            <a:fld id="{2EE769AD-7C1C-4D46-8982-1B34BDDB2800}" type="slidenum">
              <a:rPr lang="en-AU" smtClean="0"/>
              <a:pPr/>
              <a:t>‹#›</a:t>
            </a:fld>
            <a:endParaRPr lang="en-AU"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203465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EA33803-A2F3-4A83-A7F0-F97B829200EA}" type="datetimeFigureOut">
              <a:rPr lang="en-AU" smtClean="0"/>
              <a:pPr/>
              <a:t>22/07/2020</a:t>
            </a:fld>
            <a:endParaRPr lang="en-AU" dirty="0"/>
          </a:p>
        </p:txBody>
      </p:sp>
      <p:sp>
        <p:nvSpPr>
          <p:cNvPr id="6" name="Footer Placeholder 5"/>
          <p:cNvSpPr>
            <a:spLocks noGrp="1"/>
          </p:cNvSpPr>
          <p:nvPr>
            <p:ph type="ftr" sz="quarter" idx="11"/>
          </p:nvPr>
        </p:nvSpPr>
        <p:spPr/>
        <p:txBody>
          <a:bodyPr/>
          <a:lstStyle/>
          <a:p>
            <a:endParaRPr lang="en-AU" dirty="0"/>
          </a:p>
        </p:txBody>
      </p:sp>
      <p:sp>
        <p:nvSpPr>
          <p:cNvPr id="7" name="Slide Number Placeholder 6"/>
          <p:cNvSpPr>
            <a:spLocks noGrp="1"/>
          </p:cNvSpPr>
          <p:nvPr>
            <p:ph type="sldNum" sz="quarter" idx="12"/>
          </p:nvPr>
        </p:nvSpPr>
        <p:spPr/>
        <p:txBody>
          <a:bodyPr/>
          <a:lstStyle/>
          <a:p>
            <a:fld id="{2EE769AD-7C1C-4D46-8982-1B34BDDB2800}" type="slidenum">
              <a:rPr lang="en-AU" smtClean="0"/>
              <a:pPr/>
              <a:t>‹#›</a:t>
            </a:fld>
            <a:endParaRPr lang="en-AU" dirty="0"/>
          </a:p>
        </p:txBody>
      </p:sp>
    </p:spTree>
    <p:extLst>
      <p:ext uri="{BB962C8B-B14F-4D97-AF65-F5344CB8AC3E}">
        <p14:creationId xmlns:p14="http://schemas.microsoft.com/office/powerpoint/2010/main" xmlns="" val="3762371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EA33803-A2F3-4A83-A7F0-F97B829200EA}" type="datetimeFigureOut">
              <a:rPr lang="en-AU" smtClean="0"/>
              <a:pPr/>
              <a:t>22/07/2020</a:t>
            </a:fld>
            <a:endParaRPr lang="en-AU" dirty="0"/>
          </a:p>
        </p:txBody>
      </p:sp>
      <p:sp>
        <p:nvSpPr>
          <p:cNvPr id="8" name="Footer Placeholder 7"/>
          <p:cNvSpPr>
            <a:spLocks noGrp="1"/>
          </p:cNvSpPr>
          <p:nvPr>
            <p:ph type="ftr" sz="quarter" idx="11"/>
          </p:nvPr>
        </p:nvSpPr>
        <p:spPr/>
        <p:txBody>
          <a:bodyPr/>
          <a:lstStyle/>
          <a:p>
            <a:endParaRPr lang="en-AU" dirty="0"/>
          </a:p>
        </p:txBody>
      </p:sp>
      <p:sp>
        <p:nvSpPr>
          <p:cNvPr id="9" name="Slide Number Placeholder 8"/>
          <p:cNvSpPr>
            <a:spLocks noGrp="1"/>
          </p:cNvSpPr>
          <p:nvPr>
            <p:ph type="sldNum" sz="quarter" idx="12"/>
          </p:nvPr>
        </p:nvSpPr>
        <p:spPr/>
        <p:txBody>
          <a:bodyPr/>
          <a:lstStyle/>
          <a:p>
            <a:fld id="{2EE769AD-7C1C-4D46-8982-1B34BDDB2800}" type="slidenum">
              <a:rPr lang="en-AU" smtClean="0"/>
              <a:pPr/>
              <a:t>‹#›</a:t>
            </a:fld>
            <a:endParaRPr lang="en-AU" dirty="0"/>
          </a:p>
        </p:txBody>
      </p:sp>
    </p:spTree>
    <p:extLst>
      <p:ext uri="{BB962C8B-B14F-4D97-AF65-F5344CB8AC3E}">
        <p14:creationId xmlns:p14="http://schemas.microsoft.com/office/powerpoint/2010/main" xmlns="" val="3470718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EA33803-A2F3-4A83-A7F0-F97B829200EA}" type="datetimeFigureOut">
              <a:rPr lang="en-AU" smtClean="0"/>
              <a:pPr/>
              <a:t>22/07/2020</a:t>
            </a:fld>
            <a:endParaRPr lang="en-AU" dirty="0"/>
          </a:p>
        </p:txBody>
      </p:sp>
      <p:sp>
        <p:nvSpPr>
          <p:cNvPr id="4" name="Footer Placeholder 3"/>
          <p:cNvSpPr>
            <a:spLocks noGrp="1"/>
          </p:cNvSpPr>
          <p:nvPr>
            <p:ph type="ftr" sz="quarter" idx="11"/>
          </p:nvPr>
        </p:nvSpPr>
        <p:spPr/>
        <p:txBody>
          <a:bodyPr/>
          <a:lstStyle/>
          <a:p>
            <a:endParaRPr lang="en-AU" dirty="0"/>
          </a:p>
        </p:txBody>
      </p:sp>
      <p:sp>
        <p:nvSpPr>
          <p:cNvPr id="5" name="Slide Number Placeholder 4"/>
          <p:cNvSpPr>
            <a:spLocks noGrp="1"/>
          </p:cNvSpPr>
          <p:nvPr>
            <p:ph type="sldNum" sz="quarter" idx="12"/>
          </p:nvPr>
        </p:nvSpPr>
        <p:spPr/>
        <p:txBody>
          <a:bodyPr/>
          <a:lstStyle/>
          <a:p>
            <a:fld id="{2EE769AD-7C1C-4D46-8982-1B34BDDB2800}" type="slidenum">
              <a:rPr lang="en-AU" smtClean="0"/>
              <a:pPr/>
              <a:t>‹#›</a:t>
            </a:fld>
            <a:endParaRPr lang="en-AU" dirty="0"/>
          </a:p>
        </p:txBody>
      </p:sp>
    </p:spTree>
    <p:extLst>
      <p:ext uri="{BB962C8B-B14F-4D97-AF65-F5344CB8AC3E}">
        <p14:creationId xmlns:p14="http://schemas.microsoft.com/office/powerpoint/2010/main" xmlns="" val="1314054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EA33803-A2F3-4A83-A7F0-F97B829200EA}" type="datetimeFigureOut">
              <a:rPr lang="en-AU" smtClean="0"/>
              <a:pPr/>
              <a:t>22/07/2020</a:t>
            </a:fld>
            <a:endParaRPr lang="en-AU"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AU" dirty="0"/>
          </a:p>
        </p:txBody>
      </p:sp>
      <p:sp>
        <p:nvSpPr>
          <p:cNvPr id="9" name="Slide Number Placeholder 8"/>
          <p:cNvSpPr>
            <a:spLocks noGrp="1"/>
          </p:cNvSpPr>
          <p:nvPr>
            <p:ph type="sldNum" sz="quarter" idx="12"/>
          </p:nvPr>
        </p:nvSpPr>
        <p:spPr/>
        <p:txBody>
          <a:bodyPr/>
          <a:lstStyle/>
          <a:p>
            <a:fld id="{2EE769AD-7C1C-4D46-8982-1B34BDDB2800}" type="slidenum">
              <a:rPr lang="en-AU" smtClean="0"/>
              <a:pPr/>
              <a:t>‹#›</a:t>
            </a:fld>
            <a:endParaRPr lang="en-AU" dirty="0"/>
          </a:p>
        </p:txBody>
      </p:sp>
    </p:spTree>
    <p:extLst>
      <p:ext uri="{BB962C8B-B14F-4D97-AF65-F5344CB8AC3E}">
        <p14:creationId xmlns:p14="http://schemas.microsoft.com/office/powerpoint/2010/main" xmlns="" val="3206123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3EA33803-A2F3-4A83-A7F0-F97B829200EA}" type="datetimeFigureOut">
              <a:rPr lang="en-AU" smtClean="0"/>
              <a:pPr/>
              <a:t>22/07/2020</a:t>
            </a:fld>
            <a:endParaRPr lang="en-AU"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AU"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EE769AD-7C1C-4D46-8982-1B34BDDB2800}" type="slidenum">
              <a:rPr lang="en-AU" smtClean="0"/>
              <a:pPr/>
              <a:t>‹#›</a:t>
            </a:fld>
            <a:endParaRPr lang="en-AU" dirty="0"/>
          </a:p>
        </p:txBody>
      </p:sp>
    </p:spTree>
    <p:extLst>
      <p:ext uri="{BB962C8B-B14F-4D97-AF65-F5344CB8AC3E}">
        <p14:creationId xmlns:p14="http://schemas.microsoft.com/office/powerpoint/2010/main" xmlns="" val="21968678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cstate="print"/>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EA33803-A2F3-4A83-A7F0-F97B829200EA}" type="datetimeFigureOut">
              <a:rPr lang="en-AU" smtClean="0"/>
              <a:pPr/>
              <a:t>22/07/2020</a:t>
            </a:fld>
            <a:endParaRPr lang="en-AU" dirty="0"/>
          </a:p>
        </p:txBody>
      </p:sp>
      <p:sp>
        <p:nvSpPr>
          <p:cNvPr id="6" name="Footer Placeholder 5"/>
          <p:cNvSpPr>
            <a:spLocks noGrp="1"/>
          </p:cNvSpPr>
          <p:nvPr>
            <p:ph type="ftr" sz="quarter" idx="11"/>
          </p:nvPr>
        </p:nvSpPr>
        <p:spPr/>
        <p:txBody>
          <a:bodyPr/>
          <a:lstStyle/>
          <a:p>
            <a:endParaRPr lang="en-AU" dirty="0"/>
          </a:p>
        </p:txBody>
      </p:sp>
      <p:sp>
        <p:nvSpPr>
          <p:cNvPr id="7" name="Slide Number Placeholder 6"/>
          <p:cNvSpPr>
            <a:spLocks noGrp="1"/>
          </p:cNvSpPr>
          <p:nvPr>
            <p:ph type="sldNum" sz="quarter" idx="12"/>
          </p:nvPr>
        </p:nvSpPr>
        <p:spPr/>
        <p:txBody>
          <a:bodyPr/>
          <a:lstStyle/>
          <a:p>
            <a:fld id="{2EE769AD-7C1C-4D46-8982-1B34BDDB2800}" type="slidenum">
              <a:rPr lang="en-AU" smtClean="0"/>
              <a:pPr/>
              <a:t>‹#›</a:t>
            </a:fld>
            <a:endParaRPr lang="en-AU" dirty="0"/>
          </a:p>
        </p:txBody>
      </p:sp>
    </p:spTree>
    <p:extLst>
      <p:ext uri="{BB962C8B-B14F-4D97-AF65-F5344CB8AC3E}">
        <p14:creationId xmlns:p14="http://schemas.microsoft.com/office/powerpoint/2010/main" xmlns="" val="129522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EA33803-A2F3-4A83-A7F0-F97B829200EA}" type="datetimeFigureOut">
              <a:rPr lang="en-AU" smtClean="0"/>
              <a:pPr/>
              <a:t>22/07/2020</a:t>
            </a:fld>
            <a:endParaRPr lang="en-AU" dirty="0"/>
          </a:p>
        </p:txBody>
      </p:sp>
      <p:sp>
        <p:nvSpPr>
          <p:cNvPr id="5" name="Footer Placeholder 4"/>
          <p:cNvSpPr>
            <a:spLocks noGrp="1"/>
          </p:cNvSpPr>
          <p:nvPr>
            <p:ph type="ftr" sz="quarter" idx="11"/>
          </p:nvPr>
        </p:nvSpPr>
        <p:spPr/>
        <p:txBody>
          <a:bodyPr/>
          <a:lstStyle/>
          <a:p>
            <a:endParaRPr lang="en-AU" dirty="0"/>
          </a:p>
        </p:txBody>
      </p:sp>
      <p:sp>
        <p:nvSpPr>
          <p:cNvPr id="6" name="Slide Number Placeholder 5"/>
          <p:cNvSpPr>
            <a:spLocks noGrp="1"/>
          </p:cNvSpPr>
          <p:nvPr>
            <p:ph type="sldNum" sz="quarter" idx="12"/>
          </p:nvPr>
        </p:nvSpPr>
        <p:spPr/>
        <p:txBody>
          <a:bodyPr/>
          <a:lstStyle/>
          <a:p>
            <a:fld id="{2EE769AD-7C1C-4D46-8982-1B34BDDB2800}" type="slidenum">
              <a:rPr lang="en-AU" smtClean="0"/>
              <a:pPr/>
              <a:t>‹#›</a:t>
            </a:fld>
            <a:endParaRPr lang="en-AU" dirty="0"/>
          </a:p>
        </p:txBody>
      </p:sp>
    </p:spTree>
    <p:extLst>
      <p:ext uri="{BB962C8B-B14F-4D97-AF65-F5344CB8AC3E}">
        <p14:creationId xmlns:p14="http://schemas.microsoft.com/office/powerpoint/2010/main" xmlns="" val="32623388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EA33803-A2F3-4A83-A7F0-F97B829200EA}" type="datetimeFigureOut">
              <a:rPr lang="en-AU" smtClean="0"/>
              <a:pPr/>
              <a:t>22/07/2020</a:t>
            </a:fld>
            <a:endParaRPr lang="en-AU" dirty="0"/>
          </a:p>
        </p:txBody>
      </p:sp>
      <p:sp>
        <p:nvSpPr>
          <p:cNvPr id="5" name="Footer Placeholder 4"/>
          <p:cNvSpPr>
            <a:spLocks noGrp="1"/>
          </p:cNvSpPr>
          <p:nvPr>
            <p:ph type="ftr" sz="quarter" idx="11"/>
          </p:nvPr>
        </p:nvSpPr>
        <p:spPr/>
        <p:txBody>
          <a:bodyPr/>
          <a:lstStyle/>
          <a:p>
            <a:endParaRPr lang="en-AU" dirty="0"/>
          </a:p>
        </p:txBody>
      </p:sp>
      <p:sp>
        <p:nvSpPr>
          <p:cNvPr id="6" name="Slide Number Placeholder 5"/>
          <p:cNvSpPr>
            <a:spLocks noGrp="1"/>
          </p:cNvSpPr>
          <p:nvPr>
            <p:ph type="sldNum" sz="quarter" idx="12"/>
          </p:nvPr>
        </p:nvSpPr>
        <p:spPr/>
        <p:txBody>
          <a:bodyPr/>
          <a:lstStyle/>
          <a:p>
            <a:fld id="{2EE769AD-7C1C-4D46-8982-1B34BDDB2800}" type="slidenum">
              <a:rPr lang="en-AU" smtClean="0"/>
              <a:pPr/>
              <a:t>‹#›</a:t>
            </a:fld>
            <a:endParaRPr lang="en-AU" dirty="0"/>
          </a:p>
        </p:txBody>
      </p:sp>
    </p:spTree>
    <p:extLst>
      <p:ext uri="{BB962C8B-B14F-4D97-AF65-F5344CB8AC3E}">
        <p14:creationId xmlns:p14="http://schemas.microsoft.com/office/powerpoint/2010/main" xmlns="" val="14267478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latin typeface="Century Gothic" panose="020B0502020202020204" pitchFamily="34" charset="0"/>
              </a:defRPr>
            </a:lvl1pPr>
          </a:lstStyle>
          <a:p>
            <a:fld id="{3EA33803-A2F3-4A83-A7F0-F97B829200EA}" type="datetimeFigureOut">
              <a:rPr lang="en-AU" smtClean="0"/>
              <a:pPr/>
              <a:t>22/07/2020</a:t>
            </a:fld>
            <a:endParaRPr lang="en-AU"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latin typeface="Century Gothic" panose="020B0502020202020204" pitchFamily="34" charset="0"/>
              </a:defRPr>
            </a:lvl1pPr>
          </a:lstStyle>
          <a:p>
            <a:endParaRPr lang="en-AU"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latin typeface="Century Gothic" panose="020B0502020202020204" pitchFamily="34" charset="0"/>
              </a:defRPr>
            </a:lvl1pPr>
          </a:lstStyle>
          <a:p>
            <a:fld id="{2EE769AD-7C1C-4D46-8982-1B34BDDB2800}" type="slidenum">
              <a:rPr lang="en-AU" smtClean="0"/>
              <a:pPr/>
              <a:t>‹#›</a:t>
            </a:fld>
            <a:endParaRPr lang="en-AU"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39702125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Century Gothic" panose="020B0502020202020204" pitchFamily="34" charset="0"/>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Century Gothic" panose="020B0502020202020204" pitchFamily="34" charset="0"/>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Century Gothic" panose="020B0502020202020204" pitchFamily="34" charset="0"/>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Century Gothic" panose="020B0502020202020204" pitchFamily="34" charset="0"/>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Century Gothic" panose="020B0502020202020204" pitchFamily="34" charset="0"/>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media" Target="../media/media1.mp4"/><Relationship Id="rId2" Type="http://schemas.openxmlformats.org/officeDocument/2006/relationships/slideLayout" Target="../slideLayouts/slideLayout2.xml"/><Relationship Id="rId1" Type="http://schemas.openxmlformats.org/officeDocument/2006/relationships/video" Target="../media/media1.mp4"/><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openpoultrystandards.com/Main_Page" TargetMode="External"/><Relationship Id="rId1" Type="http://schemas.openxmlformats.org/officeDocument/2006/relationships/slideLayout" Target="../slideLayouts/slideLayout2.xml"/><Relationship Id="rId5" Type="http://schemas.openxmlformats.org/officeDocument/2006/relationships/image" Target="../media/image16.jpeg"/><Relationship Id="rId4" Type="http://schemas.microsoft.com/office/2007/relationships/hdphoto" Target="../media/hdphoto4.wdp"/></Relationships>
</file>

<file path=ppt/slides/_rels/slide9.xml.rels><?xml version="1.0" encoding="UTF-8" standalone="yes"?>
<Relationships xmlns="http://schemas.openxmlformats.org/package/2006/relationships"><Relationship Id="rId3" Type="http://schemas.microsoft.com/office/2007/relationships/media" Target="../media/media2.mp4"/><Relationship Id="rId2" Type="http://schemas.openxmlformats.org/officeDocument/2006/relationships/slideLayout" Target="../slideLayouts/slideLayout7.xml"/><Relationship Id="rId1" Type="http://schemas.openxmlformats.org/officeDocument/2006/relationships/video" Target="../media/media2.mp4"/><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microsoft.com/office/2007/relationships/media" Target="../media/media3.mp4"/><Relationship Id="rId2" Type="http://schemas.openxmlformats.org/officeDocument/2006/relationships/slideLayout" Target="../slideLayouts/slideLayout2.xml"/><Relationship Id="rId1" Type="http://schemas.openxmlformats.org/officeDocument/2006/relationships/video" Target="../media/media3.mp4"/><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diagramLayout" Target="../diagrams/layout4.xml"/><Relationship Id="rId7" Type="http://schemas.openxmlformats.org/officeDocument/2006/relationships/image" Target="../media/image23.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hyperlink" Target="http://singletonpoultryclub.weebly.com/" TargetMode="External"/><Relationship Id="rId2" Type="http://schemas.openxmlformats.org/officeDocument/2006/relationships/hyperlink" Target="mailto:singletonpoultry@yahoo.com.au" TargetMode="Externa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1020" y="1602688"/>
            <a:ext cx="7792118" cy="2150274"/>
          </a:xfrm>
        </p:spPr>
        <p:txBody>
          <a:bodyPr>
            <a:normAutofit/>
          </a:bodyPr>
          <a:lstStyle/>
          <a:p>
            <a:r>
              <a:rPr lang="en-US" sz="7200" dirty="0">
                <a:solidFill>
                  <a:schemeClr val="accent1">
                    <a:lumMod val="75000"/>
                  </a:schemeClr>
                </a:solidFill>
                <a:latin typeface="Arial Black" panose="020B0A04020102020204" pitchFamily="34" charset="0"/>
              </a:rPr>
              <a:t>Starting with chickens</a:t>
            </a:r>
            <a:endParaRPr lang="en-GB" sz="7000" dirty="0">
              <a:solidFill>
                <a:schemeClr val="accent1">
                  <a:lumMod val="75000"/>
                </a:schemeClr>
              </a:solidFill>
              <a:latin typeface="Arial Black" panose="020B0A04020102020204" pitchFamily="34" charset="0"/>
            </a:endParaRPr>
          </a:p>
        </p:txBody>
      </p:sp>
      <p:sp>
        <p:nvSpPr>
          <p:cNvPr id="4" name="Subtitle 1"/>
          <p:cNvSpPr txBox="1">
            <a:spLocks noGrp="1"/>
          </p:cNvSpPr>
          <p:nvPr>
            <p:ph type="subTitle" idx="1"/>
          </p:nvPr>
        </p:nvSpPr>
        <p:spPr>
          <a:xfrm>
            <a:off x="818971" y="4290398"/>
            <a:ext cx="7854926" cy="1263001"/>
          </a:xfrm>
          <a:prstGeom prst="rect">
            <a:avLst/>
          </a:prstGeom>
          <a:solidFill>
            <a:schemeClr val="bg1"/>
          </a:solidFill>
        </p:spPr>
        <p:txBody>
          <a:bodyPr vert="horz" lIns="91440" tIns="45720" rIns="91440" bIns="45720" rtlCol="0">
            <a:noAutofit/>
          </a:bodyPr>
          <a:lstStyle>
            <a:lvl1pPr marL="0" indent="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None/>
              <a:defRPr sz="2400" kern="1200" cap="all" spc="200" baseline="0">
                <a:solidFill>
                  <a:schemeClr val="tx2"/>
                </a:solidFill>
                <a:latin typeface="+mj-lt"/>
                <a:ea typeface="+mn-ea"/>
                <a:cs typeface="+mn-cs"/>
              </a:defRPr>
            </a:lvl1pPr>
            <a:lvl2pPr marL="457200" indent="0" algn="ctr" defTabSz="914400" rtl="0" eaLnBrk="1" latinLnBrk="0" hangingPunct="1">
              <a:lnSpc>
                <a:spcPct val="90000"/>
              </a:lnSpc>
              <a:spcBef>
                <a:spcPts val="200"/>
              </a:spcBef>
              <a:spcAft>
                <a:spcPts val="400"/>
              </a:spcAft>
              <a:buClr>
                <a:schemeClr val="accent1"/>
              </a:buClr>
              <a:buFont typeface="Calibri" pitchFamily="34" charset="0"/>
              <a:buNone/>
              <a:defRPr sz="2400" kern="1200">
                <a:solidFill>
                  <a:schemeClr val="tx1">
                    <a:lumMod val="75000"/>
                    <a:lumOff val="25000"/>
                  </a:schemeClr>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200"/>
              </a:spcBef>
              <a:spcAft>
                <a:spcPts val="400"/>
              </a:spcAft>
              <a:buClr>
                <a:schemeClr val="accent1"/>
              </a:buClr>
              <a:buFont typeface="Calibri" pitchFamily="34" charset="0"/>
              <a:buNone/>
              <a:defRPr sz="2400" kern="1200">
                <a:solidFill>
                  <a:schemeClr val="tx1">
                    <a:lumMod val="75000"/>
                    <a:lumOff val="25000"/>
                  </a:schemeClr>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9pPr>
          </a:lstStyle>
          <a:p>
            <a:r>
              <a:rPr lang="en-AU" cap="none" dirty="0" smtClean="0">
                <a:solidFill>
                  <a:schemeClr val="tx1"/>
                </a:solidFill>
              </a:rPr>
              <a:t>Prepared by members of</a:t>
            </a:r>
            <a:r>
              <a:rPr lang="en-AU" cap="none" dirty="0">
                <a:solidFill>
                  <a:schemeClr val="tx1"/>
                </a:solidFill>
              </a:rPr>
              <a:t> </a:t>
            </a:r>
            <a:r>
              <a:rPr lang="en-AU" cap="none" dirty="0" smtClean="0">
                <a:solidFill>
                  <a:schemeClr val="tx1"/>
                </a:solidFill>
              </a:rPr>
              <a:t>Singleton </a:t>
            </a:r>
            <a:r>
              <a:rPr lang="en-AU" cap="none" dirty="0">
                <a:solidFill>
                  <a:schemeClr val="tx1"/>
                </a:solidFill>
              </a:rPr>
              <a:t>P</a:t>
            </a:r>
            <a:r>
              <a:rPr lang="en-AU" cap="none" dirty="0" smtClean="0">
                <a:solidFill>
                  <a:schemeClr val="tx1"/>
                </a:solidFill>
              </a:rPr>
              <a:t>oultry </a:t>
            </a:r>
            <a:r>
              <a:rPr lang="en-AU" cap="none" dirty="0">
                <a:solidFill>
                  <a:schemeClr val="tx1"/>
                </a:solidFill>
              </a:rPr>
              <a:t>C</a:t>
            </a:r>
            <a:r>
              <a:rPr lang="en-AU" cap="none" dirty="0" smtClean="0">
                <a:solidFill>
                  <a:schemeClr val="tx1"/>
                </a:solidFill>
              </a:rPr>
              <a:t>lub Inc </a:t>
            </a:r>
            <a:r>
              <a:rPr lang="en-US" cap="none" dirty="0">
                <a:solidFill>
                  <a:schemeClr val="tx1"/>
                </a:solidFill>
              </a:rPr>
              <a:t/>
            </a:r>
            <a:br>
              <a:rPr lang="en-US" cap="none" dirty="0">
                <a:solidFill>
                  <a:schemeClr val="tx1"/>
                </a:solidFill>
              </a:rPr>
            </a:br>
            <a:r>
              <a:rPr lang="en-US" cap="none" dirty="0">
                <a:solidFill>
                  <a:schemeClr val="tx1"/>
                </a:solidFill>
              </a:rPr>
              <a:t>for Singleton Beef &amp; Land Management Association.</a:t>
            </a:r>
            <a:endParaRPr lang="en-GB" cap="none" dirty="0">
              <a:solidFill>
                <a:schemeClr val="tx1"/>
              </a:solidFill>
            </a:endParaRPr>
          </a:p>
        </p:txBody>
      </p:sp>
      <p:pic>
        <p:nvPicPr>
          <p:cNvPr id="5" name="Picture 4"/>
          <p:cNvPicPr>
            <a:picLocks noChangeAspect="1"/>
          </p:cNvPicPr>
          <p:nvPr/>
        </p:nvPicPr>
        <p:blipFill rotWithShape="1">
          <a:blip r:embed="rId2" cstate="print"/>
          <a:srcRect l="50130" t="903" r="1879" b="73347"/>
          <a:stretch/>
        </p:blipFill>
        <p:spPr>
          <a:xfrm>
            <a:off x="5403273" y="176973"/>
            <a:ext cx="3649848" cy="1474519"/>
          </a:xfrm>
          <a:prstGeom prst="rect">
            <a:avLst/>
          </a:prstGeom>
        </p:spPr>
      </p:pic>
      <p:sp>
        <p:nvSpPr>
          <p:cNvPr id="7" name="Subtitle 1"/>
          <p:cNvSpPr txBox="1">
            <a:spLocks/>
          </p:cNvSpPr>
          <p:nvPr/>
        </p:nvSpPr>
        <p:spPr>
          <a:xfrm>
            <a:off x="818971" y="5301209"/>
            <a:ext cx="3753029" cy="432047"/>
          </a:xfrm>
          <a:prstGeom prst="rect">
            <a:avLst/>
          </a:prstGeom>
          <a:solidFill>
            <a:schemeClr val="bg1"/>
          </a:solidFill>
        </p:spPr>
        <p:txBody>
          <a:bodyPr vert="horz" lIns="91440" tIns="45720" rIns="91440" bIns="45720" rtlCol="0">
            <a:normAutofit/>
          </a:bodyPr>
          <a:lstStyle>
            <a:lvl1pPr marL="0" indent="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None/>
              <a:defRPr sz="2400" kern="1200" cap="all" spc="200" baseline="0">
                <a:solidFill>
                  <a:schemeClr val="tx2"/>
                </a:solidFill>
                <a:latin typeface="+mj-lt"/>
                <a:ea typeface="+mn-ea"/>
                <a:cs typeface="+mn-cs"/>
              </a:defRPr>
            </a:lvl1pPr>
            <a:lvl2pPr marL="457200" indent="0" algn="ctr" defTabSz="914400" rtl="0" eaLnBrk="1" latinLnBrk="0" hangingPunct="1">
              <a:lnSpc>
                <a:spcPct val="90000"/>
              </a:lnSpc>
              <a:spcBef>
                <a:spcPts val="200"/>
              </a:spcBef>
              <a:spcAft>
                <a:spcPts val="400"/>
              </a:spcAft>
              <a:buClr>
                <a:schemeClr val="accent1"/>
              </a:buClr>
              <a:buFont typeface="Calibri" pitchFamily="34" charset="0"/>
              <a:buNone/>
              <a:defRPr sz="2400" kern="1200">
                <a:solidFill>
                  <a:schemeClr val="tx1">
                    <a:lumMod val="75000"/>
                    <a:lumOff val="25000"/>
                  </a:schemeClr>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200"/>
              </a:spcBef>
              <a:spcAft>
                <a:spcPts val="400"/>
              </a:spcAft>
              <a:buClr>
                <a:schemeClr val="accent1"/>
              </a:buClr>
              <a:buFont typeface="Calibri" pitchFamily="34" charset="0"/>
              <a:buNone/>
              <a:defRPr sz="2400" kern="1200">
                <a:solidFill>
                  <a:schemeClr val="tx1">
                    <a:lumMod val="75000"/>
                    <a:lumOff val="25000"/>
                  </a:schemeClr>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9pPr>
          </a:lstStyle>
          <a:p>
            <a:r>
              <a:rPr lang="en-US" cap="none" dirty="0" smtClean="0">
                <a:solidFill>
                  <a:schemeClr val="tx1"/>
                </a:solidFill>
              </a:rPr>
              <a:t>Proudly supported by</a:t>
            </a:r>
            <a:endParaRPr lang="en-GB" cap="none" dirty="0">
              <a:solidFill>
                <a:schemeClr val="tx1"/>
              </a:solidFill>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139952" y="5300187"/>
            <a:ext cx="1734752" cy="396207"/>
          </a:xfrm>
          <a:prstGeom prst="rect">
            <a:avLst/>
          </a:prstGeom>
        </p:spPr>
      </p:pic>
      <p:cxnSp>
        <p:nvCxnSpPr>
          <p:cNvPr id="9" name="Straight Connector 8"/>
          <p:cNvCxnSpPr/>
          <p:nvPr/>
        </p:nvCxnSpPr>
        <p:spPr>
          <a:xfrm>
            <a:off x="824411" y="3933056"/>
            <a:ext cx="7419387"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31160505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ntroduction">
            <a:hlinkClick r:id="" action="ppaction://media"/>
          </p:cNvPr>
          <p:cNvPicPr>
            <a:picLocks noGrp="1" noChangeAspect="1"/>
          </p:cNvPicPr>
          <p:nvPr>
            <p:ph idx="1"/>
            <a:videoFile r:link="rId1"/>
            <p:extLst>
              <p:ext uri="{DAA4B4D4-6D71-4841-9C94-3DE7FCFB9230}">
                <p14:media xmlns:p14="http://schemas.microsoft.com/office/powerpoint/2010/main" xmlns="" r:embed="rId3"/>
              </p:ext>
            </p:extLst>
          </p:nvPr>
        </p:nvPicPr>
        <p:blipFill>
          <a:blip r:embed="rId4" cstate="print"/>
          <a:stretch>
            <a:fillRect/>
          </a:stretch>
        </p:blipFill>
        <p:spPr>
          <a:xfrm>
            <a:off x="0" y="1196752"/>
            <a:ext cx="9144000" cy="5143373"/>
          </a:xfrm>
        </p:spPr>
      </p:pic>
      <p:sp>
        <p:nvSpPr>
          <p:cNvPr id="5" name="Title 1"/>
          <p:cNvSpPr txBox="1">
            <a:spLocks/>
          </p:cNvSpPr>
          <p:nvPr/>
        </p:nvSpPr>
        <p:spPr>
          <a:xfrm>
            <a:off x="432656" y="388933"/>
            <a:ext cx="8278688" cy="816243"/>
          </a:xfrm>
          <a:prstGeom prst="rect">
            <a:avLst/>
          </a:prstGeom>
        </p:spPr>
        <p:txBody>
          <a:bodyPr/>
          <a:lstStyle>
            <a:lvl1pPr algn="ctr" rtl="0" eaLnBrk="0" fontAlgn="base" hangingPunct="0">
              <a:spcBef>
                <a:spcPct val="0"/>
              </a:spcBef>
              <a:spcAft>
                <a:spcPct val="0"/>
              </a:spcAft>
              <a:defRPr sz="4400">
                <a:solidFill>
                  <a:schemeClr val="tx2"/>
                </a:solidFill>
                <a:latin typeface="Century Gothic" panose="020B0502020202020204" pitchFamily="34" charset="0"/>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a:lstStyle>
          <a:p>
            <a:r>
              <a:rPr lang="en-US" sz="3200" b="0" kern="0" dirty="0" smtClean="0">
                <a:solidFill>
                  <a:schemeClr val="accent1">
                    <a:lumMod val="75000"/>
                  </a:schemeClr>
                </a:solidFill>
                <a:latin typeface="Arial Black" panose="020B0A04020102020204" pitchFamily="34" charset="0"/>
                <a:cs typeface="Arial" panose="020B0604020202020204" pitchFamily="34" charset="0"/>
              </a:rPr>
              <a:t>Watch: Welcome &amp; enjoy!</a:t>
            </a:r>
            <a:endParaRPr lang="en-AU" sz="3200" b="0" kern="0" dirty="0">
              <a:solidFill>
                <a:schemeClr val="accent1">
                  <a:lumMod val="75000"/>
                </a:schemeClr>
              </a:solidFill>
              <a:latin typeface="Arial Black" panose="020B0A04020102020204" pitchFamily="34" charset="0"/>
              <a:cs typeface="Arial" panose="020B0604020202020204" pitchFamily="34" charset="0"/>
            </a:endParaRPr>
          </a:p>
        </p:txBody>
      </p:sp>
    </p:spTree>
    <p:extLst>
      <p:ext uri="{BB962C8B-B14F-4D97-AF65-F5344CB8AC3E}">
        <p14:creationId xmlns:p14="http://schemas.microsoft.com/office/powerpoint/2010/main" xmlns="" val="2947176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00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9712" y="692696"/>
            <a:ext cx="5832648" cy="694124"/>
          </a:xfrm>
        </p:spPr>
        <p:txBody>
          <a:bodyPr>
            <a:normAutofit/>
          </a:bodyPr>
          <a:lstStyle/>
          <a:p>
            <a:r>
              <a:rPr lang="en-AU" sz="4000" dirty="0" smtClean="0">
                <a:solidFill>
                  <a:schemeClr val="accent2">
                    <a:lumMod val="75000"/>
                  </a:schemeClr>
                </a:solidFill>
                <a:latin typeface="Arial Black" panose="020B0A04020102020204" pitchFamily="34" charset="0"/>
                <a:ea typeface="+mn-ea"/>
                <a:cs typeface="+mn-cs"/>
              </a:rPr>
              <a:t>Why keep chickens?</a:t>
            </a:r>
            <a:endParaRPr lang="en-AU" sz="4000" dirty="0">
              <a:solidFill>
                <a:schemeClr val="accent2">
                  <a:lumMod val="75000"/>
                </a:schemeClr>
              </a:solidFill>
              <a:latin typeface="Arial Black" panose="020B0A04020102020204" pitchFamily="34" charset="0"/>
              <a:ea typeface="+mn-ea"/>
              <a:cs typeface="+mn-cs"/>
            </a:endParaRPr>
          </a:p>
        </p:txBody>
      </p:sp>
      <p:sp>
        <p:nvSpPr>
          <p:cNvPr id="5" name="TextBox 4"/>
          <p:cNvSpPr txBox="1"/>
          <p:nvPr/>
        </p:nvSpPr>
        <p:spPr>
          <a:xfrm>
            <a:off x="5020290" y="6011904"/>
            <a:ext cx="4176464" cy="261610"/>
          </a:xfrm>
          <a:prstGeom prst="rect">
            <a:avLst/>
          </a:prstGeom>
          <a:noFill/>
        </p:spPr>
        <p:txBody>
          <a:bodyPr wrap="square" rtlCol="0">
            <a:spAutoFit/>
          </a:bodyPr>
          <a:lstStyle/>
          <a:p>
            <a:r>
              <a:rPr lang="en-AU" sz="1100" dirty="0" smtClean="0">
                <a:latin typeface="Century Gothic" panose="020B0502020202020204" pitchFamily="34" charset="0"/>
              </a:rPr>
              <a:t>Photo of eggs thanks to Rare Poultry Breeders Association.</a:t>
            </a:r>
            <a:endParaRPr lang="en-AU" sz="1100" dirty="0">
              <a:latin typeface="Century Gothic" panose="020B0502020202020204" pitchFamily="34" charset="0"/>
            </a:endParaRPr>
          </a:p>
        </p:txBody>
      </p:sp>
      <p:sp>
        <p:nvSpPr>
          <p:cNvPr id="15" name="TextBox 14"/>
          <p:cNvSpPr txBox="1"/>
          <p:nvPr/>
        </p:nvSpPr>
        <p:spPr>
          <a:xfrm>
            <a:off x="1252622" y="1916832"/>
            <a:ext cx="6559738" cy="707886"/>
          </a:xfrm>
          <a:prstGeom prst="rect">
            <a:avLst/>
          </a:prstGeom>
          <a:noFill/>
        </p:spPr>
        <p:txBody>
          <a:bodyPr wrap="square" rtlCol="0">
            <a:spAutoFit/>
          </a:bodyPr>
          <a:lstStyle/>
          <a:p>
            <a:r>
              <a:rPr lang="en-AU" sz="2000" dirty="0" smtClean="0">
                <a:latin typeface="Century Gothic" panose="020B0502020202020204" pitchFamily="34" charset="0"/>
              </a:rPr>
              <a:t>People keep chickens for a range of reasons. Here are a few of the main ones:</a:t>
            </a:r>
            <a:endParaRPr lang="en-AU" sz="2000" dirty="0">
              <a:latin typeface="Century Gothic" panose="020B0502020202020204" pitchFamily="34" charset="0"/>
            </a:endParaRPr>
          </a:p>
        </p:txBody>
      </p:sp>
      <p:graphicFrame>
        <p:nvGraphicFramePr>
          <p:cNvPr id="3" name="Diagram 2"/>
          <p:cNvGraphicFramePr/>
          <p:nvPr>
            <p:extLst>
              <p:ext uri="{D42A27DB-BD31-4B8C-83A1-F6EECF244321}">
                <p14:modId xmlns:p14="http://schemas.microsoft.com/office/powerpoint/2010/main" xmlns="" val="1418309658"/>
              </p:ext>
            </p:extLst>
          </p:nvPr>
        </p:nvGraphicFramePr>
        <p:xfrm>
          <a:off x="755576" y="2122203"/>
          <a:ext cx="7920880" cy="34159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p:cNvSpPr txBox="1"/>
          <p:nvPr/>
        </p:nvSpPr>
        <p:spPr>
          <a:xfrm>
            <a:off x="971600" y="5107751"/>
            <a:ext cx="7312317" cy="400110"/>
          </a:xfrm>
          <a:prstGeom prst="rect">
            <a:avLst/>
          </a:prstGeom>
          <a:noFill/>
        </p:spPr>
        <p:txBody>
          <a:bodyPr wrap="square" rtlCol="0">
            <a:spAutoFit/>
          </a:bodyPr>
          <a:lstStyle/>
          <a:p>
            <a:r>
              <a:rPr lang="en-AU" sz="2000" dirty="0" smtClean="0">
                <a:latin typeface="Century Gothic" panose="020B0502020202020204" pitchFamily="34" charset="0"/>
              </a:rPr>
              <a:t>Have a think about why you might like to keep chickens.</a:t>
            </a:r>
            <a:endParaRPr lang="en-AU" sz="2000" dirty="0">
              <a:latin typeface="Century Gothic" panose="020B0502020202020204" pitchFamily="34" charset="0"/>
            </a:endParaRPr>
          </a:p>
        </p:txBody>
      </p:sp>
    </p:spTree>
    <p:extLst>
      <p:ext uri="{BB962C8B-B14F-4D97-AF65-F5344CB8AC3E}">
        <p14:creationId xmlns:p14="http://schemas.microsoft.com/office/powerpoint/2010/main" xmlns="" val="11324200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55576" y="260648"/>
            <a:ext cx="7543800" cy="1450757"/>
          </a:xfrm>
        </p:spPr>
        <p:txBody>
          <a:bodyPr/>
          <a:lstStyle/>
          <a:p>
            <a:pPr algn="ctr"/>
            <a:r>
              <a:rPr lang="en-AU" dirty="0" smtClean="0">
                <a:solidFill>
                  <a:schemeClr val="accent1"/>
                </a:solidFill>
                <a:latin typeface="Arial Black" panose="020B0A04020102020204" pitchFamily="34" charset="0"/>
              </a:rPr>
              <a:t>Before you get </a:t>
            </a:r>
            <a:br>
              <a:rPr lang="en-AU" dirty="0" smtClean="0">
                <a:solidFill>
                  <a:schemeClr val="accent1"/>
                </a:solidFill>
                <a:latin typeface="Arial Black" panose="020B0A04020102020204" pitchFamily="34" charset="0"/>
              </a:rPr>
            </a:br>
            <a:r>
              <a:rPr lang="en-AU" dirty="0" smtClean="0">
                <a:solidFill>
                  <a:schemeClr val="accent1"/>
                </a:solidFill>
                <a:latin typeface="Arial Black" panose="020B0A04020102020204" pitchFamily="34" charset="0"/>
              </a:rPr>
              <a:t>your chickens</a:t>
            </a:r>
            <a:endParaRPr lang="en-AU" dirty="0">
              <a:solidFill>
                <a:schemeClr val="accent1"/>
              </a:solidFill>
              <a:latin typeface="Arial Black" panose="020B0A04020102020204" pitchFamily="34" charset="0"/>
            </a:endParaRPr>
          </a:p>
        </p:txBody>
      </p:sp>
      <p:sp>
        <p:nvSpPr>
          <p:cNvPr id="6" name="Content Placeholder 5"/>
          <p:cNvSpPr>
            <a:spLocks noGrp="1"/>
          </p:cNvSpPr>
          <p:nvPr>
            <p:ph idx="1"/>
          </p:nvPr>
        </p:nvSpPr>
        <p:spPr>
          <a:xfrm>
            <a:off x="1475656" y="2132856"/>
            <a:ext cx="7543801" cy="3600400"/>
          </a:xfrm>
        </p:spPr>
        <p:txBody>
          <a:bodyPr>
            <a:normAutofit/>
          </a:bodyPr>
          <a:lstStyle/>
          <a:p>
            <a:pPr lvl="0"/>
            <a:r>
              <a:rPr lang="en-AU" sz="2200" dirty="0" smtClean="0">
                <a:solidFill>
                  <a:schemeClr val="tx1"/>
                </a:solidFill>
                <a:latin typeface="Century Gothic" panose="020B0502020202020204" pitchFamily="34" charset="0"/>
              </a:rPr>
              <a:t>Before getting your chickens, consider:</a:t>
            </a:r>
          </a:p>
          <a:p>
            <a:pPr lvl="0"/>
            <a:r>
              <a:rPr lang="en-AU" b="1" dirty="0" smtClean="0">
                <a:solidFill>
                  <a:schemeClr val="accent1">
                    <a:lumMod val="75000"/>
                  </a:schemeClr>
                </a:solidFill>
                <a:latin typeface="Century Gothic" panose="020B0502020202020204" pitchFamily="34" charset="0"/>
              </a:rPr>
              <a:t>Local </a:t>
            </a:r>
            <a:r>
              <a:rPr lang="en-AU" b="1" dirty="0">
                <a:solidFill>
                  <a:schemeClr val="accent1">
                    <a:lumMod val="75000"/>
                  </a:schemeClr>
                </a:solidFill>
                <a:latin typeface="Century Gothic" panose="020B0502020202020204" pitchFamily="34" charset="0"/>
              </a:rPr>
              <a:t>council </a:t>
            </a:r>
            <a:r>
              <a:rPr lang="en-AU" b="1" dirty="0" smtClean="0">
                <a:solidFill>
                  <a:schemeClr val="accent1">
                    <a:lumMod val="75000"/>
                  </a:schemeClr>
                </a:solidFill>
                <a:latin typeface="Century Gothic" panose="020B0502020202020204" pitchFamily="34" charset="0"/>
              </a:rPr>
              <a:t>regulations:</a:t>
            </a:r>
            <a:r>
              <a:rPr lang="en-AU" dirty="0" smtClean="0">
                <a:solidFill>
                  <a:schemeClr val="tx1"/>
                </a:solidFill>
                <a:latin typeface="Century Gothic" panose="020B0502020202020204" pitchFamily="34" charset="0"/>
              </a:rPr>
              <a:t/>
            </a:r>
            <a:br>
              <a:rPr lang="en-AU" dirty="0" smtClean="0">
                <a:solidFill>
                  <a:schemeClr val="tx1"/>
                </a:solidFill>
                <a:latin typeface="Century Gothic" panose="020B0502020202020204" pitchFamily="34" charset="0"/>
              </a:rPr>
            </a:br>
            <a:r>
              <a:rPr lang="en-AU" dirty="0" smtClean="0">
                <a:solidFill>
                  <a:schemeClr val="tx1"/>
                </a:solidFill>
                <a:latin typeface="Century Gothic" panose="020B0502020202020204" pitchFamily="34" charset="0"/>
              </a:rPr>
              <a:t>Regulations can </a:t>
            </a:r>
            <a:r>
              <a:rPr lang="en-AU" dirty="0">
                <a:solidFill>
                  <a:schemeClr val="tx1"/>
                </a:solidFill>
                <a:latin typeface="Century Gothic" panose="020B0502020202020204" pitchFamily="34" charset="0"/>
              </a:rPr>
              <a:t>restrict </a:t>
            </a:r>
            <a:r>
              <a:rPr lang="en-AU" dirty="0" smtClean="0">
                <a:solidFill>
                  <a:schemeClr val="tx1"/>
                </a:solidFill>
                <a:latin typeface="Century Gothic" panose="020B0502020202020204" pitchFamily="34" charset="0"/>
              </a:rPr>
              <a:t>the number of birds kept, so it’s important to check with your council.</a:t>
            </a:r>
            <a:br>
              <a:rPr lang="en-AU" dirty="0" smtClean="0">
                <a:solidFill>
                  <a:schemeClr val="tx1"/>
                </a:solidFill>
                <a:latin typeface="Century Gothic" panose="020B0502020202020204" pitchFamily="34" charset="0"/>
              </a:rPr>
            </a:br>
            <a:endParaRPr lang="en-AU" dirty="0">
              <a:solidFill>
                <a:schemeClr val="tx1"/>
              </a:solidFill>
              <a:latin typeface="Century Gothic" panose="020B0502020202020204" pitchFamily="34" charset="0"/>
            </a:endParaRPr>
          </a:p>
          <a:p>
            <a:pPr lvl="0"/>
            <a:r>
              <a:rPr lang="en-AU" b="1" dirty="0">
                <a:solidFill>
                  <a:schemeClr val="accent1">
                    <a:lumMod val="75000"/>
                  </a:schemeClr>
                </a:solidFill>
                <a:latin typeface="Century Gothic" panose="020B0502020202020204" pitchFamily="34" charset="0"/>
              </a:rPr>
              <a:t>Space </a:t>
            </a:r>
            <a:r>
              <a:rPr lang="en-AU" b="1" dirty="0" smtClean="0">
                <a:solidFill>
                  <a:schemeClr val="accent1">
                    <a:lumMod val="75000"/>
                  </a:schemeClr>
                </a:solidFill>
                <a:latin typeface="Century Gothic" panose="020B0502020202020204" pitchFamily="34" charset="0"/>
              </a:rPr>
              <a:t>available: </a:t>
            </a:r>
            <a:br>
              <a:rPr lang="en-AU" b="1" dirty="0" smtClean="0">
                <a:solidFill>
                  <a:schemeClr val="accent1">
                    <a:lumMod val="75000"/>
                  </a:schemeClr>
                </a:solidFill>
                <a:latin typeface="Century Gothic" panose="020B0502020202020204" pitchFamily="34" charset="0"/>
              </a:rPr>
            </a:br>
            <a:r>
              <a:rPr lang="en-AU" dirty="0" smtClean="0">
                <a:solidFill>
                  <a:schemeClr val="tx1"/>
                </a:solidFill>
                <a:latin typeface="Century Gothic" panose="020B0502020202020204" pitchFamily="34" charset="0"/>
              </a:rPr>
              <a:t>Make sure you have adequate room to house them.</a:t>
            </a:r>
            <a:br>
              <a:rPr lang="en-AU" dirty="0" smtClean="0">
                <a:solidFill>
                  <a:schemeClr val="tx1"/>
                </a:solidFill>
                <a:latin typeface="Century Gothic" panose="020B0502020202020204" pitchFamily="34" charset="0"/>
              </a:rPr>
            </a:br>
            <a:endParaRPr lang="en-AU" b="1" dirty="0" smtClean="0">
              <a:solidFill>
                <a:srgbClr val="FF0000"/>
              </a:solidFill>
              <a:latin typeface="Century Gothic" panose="020B0502020202020204" pitchFamily="34" charset="0"/>
            </a:endParaRPr>
          </a:p>
          <a:p>
            <a:r>
              <a:rPr lang="en-AU" b="1" dirty="0" smtClean="0">
                <a:solidFill>
                  <a:schemeClr val="accent1">
                    <a:lumMod val="75000"/>
                  </a:schemeClr>
                </a:solidFill>
                <a:latin typeface="Century Gothic" panose="020B0502020202020204" pitchFamily="34" charset="0"/>
              </a:rPr>
              <a:t>Number of chickens:</a:t>
            </a:r>
            <a:r>
              <a:rPr lang="en-AU" b="1" dirty="0">
                <a:solidFill>
                  <a:schemeClr val="accent1">
                    <a:lumMod val="75000"/>
                  </a:schemeClr>
                </a:solidFill>
              </a:rPr>
              <a:t/>
            </a:r>
            <a:br>
              <a:rPr lang="en-AU" b="1" dirty="0">
                <a:solidFill>
                  <a:schemeClr val="accent1">
                    <a:lumMod val="75000"/>
                  </a:schemeClr>
                </a:solidFill>
              </a:rPr>
            </a:br>
            <a:r>
              <a:rPr lang="en-AU" dirty="0" smtClean="0">
                <a:solidFill>
                  <a:schemeClr val="tx1"/>
                </a:solidFill>
                <a:latin typeface="Century Gothic" panose="020B0502020202020204" pitchFamily="34" charset="0"/>
              </a:rPr>
              <a:t>Chickens are social so you’ll need a minimum </a:t>
            </a:r>
            <a:r>
              <a:rPr lang="en-AU" dirty="0">
                <a:solidFill>
                  <a:schemeClr val="tx1"/>
                </a:solidFill>
                <a:latin typeface="Century Gothic" panose="020B0502020202020204" pitchFamily="34" charset="0"/>
              </a:rPr>
              <a:t>of 2 </a:t>
            </a:r>
            <a:r>
              <a:rPr lang="en-AU" dirty="0" smtClean="0">
                <a:solidFill>
                  <a:schemeClr val="tx1"/>
                </a:solidFill>
                <a:latin typeface="Century Gothic" panose="020B0502020202020204" pitchFamily="34" charset="0"/>
              </a:rPr>
              <a:t>birds.</a:t>
            </a:r>
            <a:endParaRPr lang="en-AU" dirty="0">
              <a:solidFill>
                <a:schemeClr val="tx1"/>
              </a:solidFill>
              <a:latin typeface="Century Gothic" panose="020B0502020202020204" pitchFamily="34" charset="0"/>
            </a:endParaRPr>
          </a:p>
          <a:p>
            <a:endParaRPr lang="en-AU" dirty="0"/>
          </a:p>
        </p:txBody>
      </p:sp>
      <p:pic>
        <p:nvPicPr>
          <p:cNvPr id="3" name="Picture 2" descr="Chicken Hen Bird · Free image on Pixabay"/>
          <p:cNvPicPr>
            <a:picLocks noChangeAspect="1"/>
          </p:cNvPicPr>
          <p:nvPr/>
        </p:nvPicPr>
        <p:blipFill>
          <a:blip r:embed="rId2" cstate="print">
            <a:duotone>
              <a:schemeClr val="accent4">
                <a:shade val="45000"/>
                <a:satMod val="135000"/>
              </a:schemeClr>
              <a:prstClr val="white"/>
            </a:duotone>
            <a:extLst>
              <a:ext uri="{28A0092B-C50C-407E-A947-70E740481C1C}">
                <a14:useLocalDpi xmlns:a14="http://schemas.microsoft.com/office/drawing/2010/main" xmlns="" val="0"/>
              </a:ext>
            </a:extLst>
          </a:blip>
          <a:stretch>
            <a:fillRect/>
          </a:stretch>
        </p:blipFill>
        <p:spPr>
          <a:xfrm>
            <a:off x="819734" y="2583392"/>
            <a:ext cx="594093" cy="594093"/>
          </a:xfrm>
          <a:prstGeom prst="rect">
            <a:avLst/>
          </a:prstGeom>
          <a:solidFill>
            <a:schemeClr val="accent2"/>
          </a:solidFill>
        </p:spPr>
      </p:pic>
      <p:pic>
        <p:nvPicPr>
          <p:cNvPr id="9" name="Picture 8" descr="Chicken Hen Bird · Free image on Pixabay"/>
          <p:cNvPicPr>
            <a:picLocks noChangeAspect="1"/>
          </p:cNvPicPr>
          <p:nvPr/>
        </p:nvPicPr>
        <p:blipFill>
          <a:blip r:embed="rId2" cstate="print">
            <a:duotone>
              <a:schemeClr val="accent4">
                <a:shade val="45000"/>
                <a:satMod val="135000"/>
              </a:schemeClr>
              <a:prstClr val="white"/>
            </a:duotone>
            <a:extLst>
              <a:ext uri="{28A0092B-C50C-407E-A947-70E740481C1C}">
                <a14:useLocalDpi xmlns:a14="http://schemas.microsoft.com/office/drawing/2010/main" xmlns="" val="0"/>
              </a:ext>
            </a:extLst>
          </a:blip>
          <a:stretch>
            <a:fillRect/>
          </a:stretch>
        </p:blipFill>
        <p:spPr>
          <a:xfrm>
            <a:off x="819734" y="3636009"/>
            <a:ext cx="594093" cy="594093"/>
          </a:xfrm>
          <a:prstGeom prst="rect">
            <a:avLst/>
          </a:prstGeom>
          <a:solidFill>
            <a:schemeClr val="accent2"/>
          </a:solidFill>
        </p:spPr>
      </p:pic>
      <p:pic>
        <p:nvPicPr>
          <p:cNvPr id="10" name="Picture 9" descr="Chicken Hen Bird · Free image on Pixabay"/>
          <p:cNvPicPr>
            <a:picLocks noChangeAspect="1"/>
          </p:cNvPicPr>
          <p:nvPr/>
        </p:nvPicPr>
        <p:blipFill>
          <a:blip r:embed="rId2" cstate="print">
            <a:duotone>
              <a:schemeClr val="accent4">
                <a:shade val="45000"/>
                <a:satMod val="135000"/>
              </a:schemeClr>
              <a:prstClr val="white"/>
            </a:duotone>
            <a:extLst>
              <a:ext uri="{28A0092B-C50C-407E-A947-70E740481C1C}">
                <a14:useLocalDpi xmlns:a14="http://schemas.microsoft.com/office/drawing/2010/main" xmlns="" val="0"/>
              </a:ext>
            </a:extLst>
          </a:blip>
          <a:stretch>
            <a:fillRect/>
          </a:stretch>
        </p:blipFill>
        <p:spPr>
          <a:xfrm>
            <a:off x="881563" y="4797152"/>
            <a:ext cx="594093" cy="594093"/>
          </a:xfrm>
          <a:prstGeom prst="rect">
            <a:avLst/>
          </a:prstGeom>
          <a:solidFill>
            <a:schemeClr val="accent2"/>
          </a:solidFill>
        </p:spPr>
      </p:pic>
    </p:spTree>
    <p:extLst>
      <p:ext uri="{BB962C8B-B14F-4D97-AF65-F5344CB8AC3E}">
        <p14:creationId xmlns:p14="http://schemas.microsoft.com/office/powerpoint/2010/main" xmlns="" val="2610988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7704" y="764704"/>
            <a:ext cx="5261208" cy="838140"/>
          </a:xfrm>
        </p:spPr>
        <p:txBody>
          <a:bodyPr>
            <a:normAutofit/>
          </a:bodyPr>
          <a:lstStyle/>
          <a:p>
            <a:r>
              <a:rPr lang="en-AU" dirty="0" smtClean="0">
                <a:solidFill>
                  <a:schemeClr val="accent1"/>
                </a:solidFill>
                <a:latin typeface="Arial Black" panose="020B0A04020102020204" pitchFamily="34" charset="0"/>
              </a:rPr>
              <a:t>Did you know?</a:t>
            </a:r>
            <a:endParaRPr lang="en-AU" dirty="0">
              <a:solidFill>
                <a:schemeClr val="accent1"/>
              </a:solidFill>
              <a:latin typeface="Arial Black" panose="020B0A04020102020204" pitchFamily="34" charset="0"/>
            </a:endParaRPr>
          </a:p>
        </p:txBody>
      </p:sp>
      <p:sp>
        <p:nvSpPr>
          <p:cNvPr id="3" name="Content Placeholder 2"/>
          <p:cNvSpPr>
            <a:spLocks noGrp="1"/>
          </p:cNvSpPr>
          <p:nvPr>
            <p:ph idx="1"/>
          </p:nvPr>
        </p:nvSpPr>
        <p:spPr>
          <a:xfrm>
            <a:off x="822959" y="1845734"/>
            <a:ext cx="7781489" cy="1511258"/>
          </a:xfrm>
        </p:spPr>
        <p:txBody>
          <a:bodyPr/>
          <a:lstStyle/>
          <a:p>
            <a:r>
              <a:rPr lang="en-AU" dirty="0">
                <a:solidFill>
                  <a:schemeClr val="tx1"/>
                </a:solidFill>
                <a:latin typeface="Century Gothic" panose="020B0502020202020204" pitchFamily="34" charset="0"/>
              </a:rPr>
              <a:t>Hens can live </a:t>
            </a:r>
            <a:r>
              <a:rPr lang="en-AU" b="1" dirty="0">
                <a:solidFill>
                  <a:schemeClr val="accent1">
                    <a:lumMod val="75000"/>
                  </a:schemeClr>
                </a:solidFill>
                <a:latin typeface="Century Gothic" panose="020B0502020202020204" pitchFamily="34" charset="0"/>
              </a:rPr>
              <a:t>10 years </a:t>
            </a:r>
            <a:r>
              <a:rPr lang="en-AU" dirty="0">
                <a:solidFill>
                  <a:schemeClr val="tx1"/>
                </a:solidFill>
                <a:latin typeface="Century Gothic" panose="020B0502020202020204" pitchFamily="34" charset="0"/>
              </a:rPr>
              <a:t>but will lay </a:t>
            </a:r>
            <a:r>
              <a:rPr lang="en-AU" dirty="0" smtClean="0">
                <a:solidFill>
                  <a:schemeClr val="tx1"/>
                </a:solidFill>
                <a:latin typeface="Century Gothic" panose="020B0502020202020204" pitchFamily="34" charset="0"/>
              </a:rPr>
              <a:t>poorer </a:t>
            </a:r>
            <a:r>
              <a:rPr lang="en-AU" dirty="0">
                <a:solidFill>
                  <a:schemeClr val="tx1"/>
                </a:solidFill>
                <a:latin typeface="Century Gothic" panose="020B0502020202020204" pitchFamily="34" charset="0"/>
              </a:rPr>
              <a:t>quality </a:t>
            </a:r>
            <a:r>
              <a:rPr lang="en-AU" dirty="0" smtClean="0">
                <a:solidFill>
                  <a:schemeClr val="tx1"/>
                </a:solidFill>
                <a:latin typeface="Century Gothic" panose="020B0502020202020204" pitchFamily="34" charset="0"/>
              </a:rPr>
              <a:t>eggs and</a:t>
            </a:r>
            <a:r>
              <a:rPr lang="en-AU" dirty="0" smtClean="0">
                <a:solidFill>
                  <a:schemeClr val="tx1"/>
                </a:solidFill>
              </a:rPr>
              <a:t> </a:t>
            </a:r>
            <a:r>
              <a:rPr lang="en-AU" dirty="0">
                <a:solidFill>
                  <a:schemeClr val="tx1"/>
                </a:solidFill>
              </a:rPr>
              <a:t>far less frequently </a:t>
            </a:r>
            <a:r>
              <a:rPr lang="en-AU" dirty="0" smtClean="0">
                <a:solidFill>
                  <a:schemeClr val="tx1"/>
                </a:solidFill>
                <a:latin typeface="Century Gothic" panose="020B0502020202020204" pitchFamily="34" charset="0"/>
              </a:rPr>
              <a:t>after </a:t>
            </a:r>
            <a:r>
              <a:rPr lang="en-AU" dirty="0">
                <a:solidFill>
                  <a:schemeClr val="tx1"/>
                </a:solidFill>
                <a:latin typeface="Century Gothic" panose="020B0502020202020204" pitchFamily="34" charset="0"/>
              </a:rPr>
              <a:t>1½ to 2 years. </a:t>
            </a:r>
            <a:endParaRPr lang="en-AU" dirty="0" smtClean="0">
              <a:solidFill>
                <a:schemeClr val="tx1"/>
              </a:solidFill>
              <a:latin typeface="Century Gothic" panose="020B0502020202020204" pitchFamily="34" charset="0"/>
            </a:endParaRPr>
          </a:p>
          <a:p>
            <a:r>
              <a:rPr lang="en-AU" dirty="0" smtClean="0">
                <a:solidFill>
                  <a:schemeClr val="tx1"/>
                </a:solidFill>
                <a:latin typeface="Century Gothic" panose="020B0502020202020204" pitchFamily="34" charset="0"/>
              </a:rPr>
              <a:t>It’s important to consider how long you’ll keep your chickens and what you’ll do </a:t>
            </a:r>
            <a:r>
              <a:rPr lang="en-AU" dirty="0">
                <a:solidFill>
                  <a:schemeClr val="tx1"/>
                </a:solidFill>
                <a:latin typeface="Century Gothic" panose="020B0502020202020204" pitchFamily="34" charset="0"/>
              </a:rPr>
              <a:t>with </a:t>
            </a:r>
            <a:r>
              <a:rPr lang="en-AU" dirty="0" smtClean="0">
                <a:solidFill>
                  <a:schemeClr val="tx1"/>
                </a:solidFill>
                <a:latin typeface="Century Gothic" panose="020B0502020202020204" pitchFamily="34" charset="0"/>
              </a:rPr>
              <a:t>them.</a:t>
            </a:r>
          </a:p>
        </p:txBody>
      </p:sp>
      <p:pic>
        <p:nvPicPr>
          <p:cNvPr id="5" name="Picture 4"/>
          <p:cNvPicPr>
            <a:picLocks noChangeAspect="1"/>
          </p:cNvPicPr>
          <p:nvPr/>
        </p:nvPicPr>
        <p:blipFill rotWithShape="1">
          <a:blip r:embed="rId2" cstate="print">
            <a:extLst>
              <a:ext uri="{BEBA8EAE-BF5A-486C-A8C5-ECC9F3942E4B}">
                <a14:imgProps xmlns:a14="http://schemas.microsoft.com/office/drawing/2010/main" xmlns="">
                  <a14:imgLayer r:embed="rId3">
                    <a14:imgEffect>
                      <a14:saturation sat="103000"/>
                    </a14:imgEffect>
                    <a14:imgEffect>
                      <a14:brightnessContrast contrast="4000"/>
                    </a14:imgEffect>
                  </a14:imgLayer>
                </a14:imgProps>
              </a:ext>
              <a:ext uri="{28A0092B-C50C-407E-A947-70E740481C1C}">
                <a14:useLocalDpi xmlns:a14="http://schemas.microsoft.com/office/drawing/2010/main" xmlns="" val="0"/>
              </a:ext>
            </a:extLst>
          </a:blip>
          <a:srcRect l="16394" t="30794" r="5644" b="21831"/>
          <a:stretch/>
        </p:blipFill>
        <p:spPr>
          <a:xfrm>
            <a:off x="1187624" y="3465365"/>
            <a:ext cx="6415913" cy="2592288"/>
          </a:xfrm>
          <a:prstGeom prst="rect">
            <a:avLst/>
          </a:prstGeom>
        </p:spPr>
      </p:pic>
    </p:spTree>
    <p:extLst>
      <p:ext uri="{BB962C8B-B14F-4D97-AF65-F5344CB8AC3E}">
        <p14:creationId xmlns:p14="http://schemas.microsoft.com/office/powerpoint/2010/main" xmlns="" val="362788903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6527" y="476672"/>
            <a:ext cx="5976664" cy="828641"/>
          </a:xfrm>
        </p:spPr>
        <p:txBody>
          <a:bodyPr>
            <a:normAutofit/>
          </a:bodyPr>
          <a:lstStyle/>
          <a:p>
            <a:r>
              <a:rPr lang="en-AU" dirty="0">
                <a:solidFill>
                  <a:schemeClr val="accent1"/>
                </a:solidFill>
                <a:latin typeface="Arial Black" panose="020B0A04020102020204" pitchFamily="34" charset="0"/>
              </a:rPr>
              <a:t>What bird to get?</a:t>
            </a:r>
          </a:p>
        </p:txBody>
      </p:sp>
      <p:sp>
        <p:nvSpPr>
          <p:cNvPr id="3" name="Content Placeholder 2"/>
          <p:cNvSpPr>
            <a:spLocks noGrp="1"/>
          </p:cNvSpPr>
          <p:nvPr>
            <p:ph idx="1"/>
          </p:nvPr>
        </p:nvSpPr>
        <p:spPr>
          <a:xfrm>
            <a:off x="582496" y="1916832"/>
            <a:ext cx="4349544" cy="4263713"/>
          </a:xfrm>
        </p:spPr>
        <p:txBody>
          <a:bodyPr>
            <a:normAutofit/>
          </a:bodyPr>
          <a:lstStyle/>
          <a:p>
            <a:pPr marL="0" lvl="0" indent="0">
              <a:buNone/>
            </a:pPr>
            <a:r>
              <a:rPr lang="en-AU" dirty="0" smtClean="0">
                <a:solidFill>
                  <a:schemeClr val="tx1"/>
                </a:solidFill>
              </a:rPr>
              <a:t>Commercial </a:t>
            </a:r>
            <a:r>
              <a:rPr lang="en-AU" dirty="0">
                <a:solidFill>
                  <a:schemeClr val="tx1"/>
                </a:solidFill>
              </a:rPr>
              <a:t>hybrid </a:t>
            </a:r>
            <a:r>
              <a:rPr lang="en-AU" dirty="0" smtClean="0">
                <a:solidFill>
                  <a:schemeClr val="tx1"/>
                </a:solidFill>
              </a:rPr>
              <a:t>birds like the Isa Brown and </a:t>
            </a:r>
            <a:r>
              <a:rPr lang="en-AU" dirty="0">
                <a:solidFill>
                  <a:schemeClr val="tx1"/>
                </a:solidFill>
              </a:rPr>
              <a:t>Hi L</a:t>
            </a:r>
            <a:r>
              <a:rPr lang="en-AU" dirty="0" smtClean="0">
                <a:solidFill>
                  <a:schemeClr val="tx1"/>
                </a:solidFill>
              </a:rPr>
              <a:t>ine </a:t>
            </a:r>
            <a:r>
              <a:rPr lang="en-AU" dirty="0">
                <a:solidFill>
                  <a:schemeClr val="tx1"/>
                </a:solidFill>
              </a:rPr>
              <a:t>B</a:t>
            </a:r>
            <a:r>
              <a:rPr lang="en-AU" dirty="0" smtClean="0">
                <a:solidFill>
                  <a:schemeClr val="tx1"/>
                </a:solidFill>
              </a:rPr>
              <a:t>rown are great for producing eggs.</a:t>
            </a:r>
            <a:endParaRPr lang="en-AU" dirty="0">
              <a:solidFill>
                <a:schemeClr val="tx1"/>
              </a:solidFill>
            </a:endParaRPr>
          </a:p>
          <a:p>
            <a:pPr marL="0" lvl="0" indent="0">
              <a:buNone/>
            </a:pPr>
            <a:r>
              <a:rPr lang="en-AU" b="1" dirty="0" smtClean="0">
                <a:solidFill>
                  <a:schemeClr val="accent2">
                    <a:lumMod val="75000"/>
                  </a:schemeClr>
                </a:solidFill>
              </a:rPr>
              <a:t>Did you know?</a:t>
            </a:r>
          </a:p>
          <a:p>
            <a:pPr marL="0" lvl="0" indent="0">
              <a:buNone/>
            </a:pPr>
            <a:r>
              <a:rPr lang="en-AU" dirty="0" smtClean="0">
                <a:solidFill>
                  <a:schemeClr val="tx1"/>
                </a:solidFill>
              </a:rPr>
              <a:t>Three </a:t>
            </a:r>
            <a:r>
              <a:rPr lang="en-AU" dirty="0">
                <a:solidFill>
                  <a:schemeClr val="tx1"/>
                </a:solidFill>
              </a:rPr>
              <a:t>laying hens can produce 18 eggs a </a:t>
            </a:r>
            <a:r>
              <a:rPr lang="en-AU" dirty="0" smtClean="0">
                <a:solidFill>
                  <a:schemeClr val="tx1"/>
                </a:solidFill>
              </a:rPr>
              <a:t>week, but not </a:t>
            </a:r>
            <a:r>
              <a:rPr lang="en-AU" dirty="0">
                <a:solidFill>
                  <a:schemeClr val="tx1"/>
                </a:solidFill>
              </a:rPr>
              <a:t>all year round. </a:t>
            </a:r>
            <a:r>
              <a:rPr lang="en-AU" dirty="0" smtClean="0">
                <a:solidFill>
                  <a:schemeClr val="tx1"/>
                </a:solidFill>
              </a:rPr>
              <a:t>Shorter days in winter lead to </a:t>
            </a:r>
            <a:r>
              <a:rPr lang="en-AU" dirty="0">
                <a:solidFill>
                  <a:schemeClr val="tx1"/>
                </a:solidFill>
              </a:rPr>
              <a:t>moulting </a:t>
            </a:r>
            <a:r>
              <a:rPr lang="en-AU" dirty="0" smtClean="0">
                <a:solidFill>
                  <a:schemeClr val="tx1"/>
                </a:solidFill>
              </a:rPr>
              <a:t>(see photo) and </a:t>
            </a:r>
            <a:r>
              <a:rPr lang="en-AU" dirty="0">
                <a:solidFill>
                  <a:schemeClr val="tx1"/>
                </a:solidFill>
              </a:rPr>
              <a:t>going </a:t>
            </a:r>
            <a:r>
              <a:rPr lang="en-AU" i="1" dirty="0" smtClean="0">
                <a:solidFill>
                  <a:schemeClr val="tx1"/>
                </a:solidFill>
              </a:rPr>
              <a:t>off the lay</a:t>
            </a:r>
            <a:r>
              <a:rPr lang="en-AU" dirty="0" smtClean="0">
                <a:solidFill>
                  <a:schemeClr val="tx1"/>
                </a:solidFill>
              </a:rPr>
              <a:t>.</a:t>
            </a:r>
          </a:p>
          <a:p>
            <a:pPr marL="0" lvl="0" indent="0">
              <a:buNone/>
            </a:pPr>
            <a:r>
              <a:rPr lang="en-AU" dirty="0" smtClean="0">
                <a:solidFill>
                  <a:schemeClr val="tx1"/>
                </a:solidFill>
              </a:rPr>
              <a:t>During </a:t>
            </a:r>
            <a:r>
              <a:rPr lang="en-AU" dirty="0">
                <a:solidFill>
                  <a:schemeClr val="tx1"/>
                </a:solidFill>
              </a:rPr>
              <a:t>moult, chickens </a:t>
            </a:r>
            <a:r>
              <a:rPr lang="en-AU" dirty="0" smtClean="0">
                <a:solidFill>
                  <a:schemeClr val="tx1"/>
                </a:solidFill>
              </a:rPr>
              <a:t>lose their feathers and will typically </a:t>
            </a:r>
            <a:r>
              <a:rPr lang="en-AU" dirty="0">
                <a:solidFill>
                  <a:schemeClr val="tx1"/>
                </a:solidFill>
              </a:rPr>
              <a:t>stop laying </a:t>
            </a:r>
            <a:r>
              <a:rPr lang="en-AU" dirty="0" smtClean="0">
                <a:solidFill>
                  <a:schemeClr val="tx1"/>
                </a:solidFill>
              </a:rPr>
              <a:t>eggs. They use </a:t>
            </a:r>
            <a:r>
              <a:rPr lang="en-AU" dirty="0">
                <a:solidFill>
                  <a:schemeClr val="tx1"/>
                </a:solidFill>
              </a:rPr>
              <a:t>this time to build up their nutrient reserves</a:t>
            </a:r>
            <a:r>
              <a:rPr lang="en-AU" dirty="0" smtClean="0">
                <a:solidFill>
                  <a:schemeClr val="tx1"/>
                </a:solidFill>
              </a:rPr>
              <a:t>.</a:t>
            </a:r>
            <a:endParaRPr lang="en-AU" dirty="0">
              <a:solidFill>
                <a:schemeClr val="accent2">
                  <a:lumMod val="75000"/>
                </a:schemeClr>
              </a:solidFill>
            </a:endParaRPr>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xmlns="" val="0"/>
              </a:ext>
            </a:extLst>
          </a:blip>
          <a:srcRect l="10102" t="5783" r="23062" b="5783"/>
          <a:stretch/>
        </p:blipFill>
        <p:spPr>
          <a:xfrm rot="16200000">
            <a:off x="4901980" y="2174801"/>
            <a:ext cx="4092573" cy="3600400"/>
          </a:xfrm>
          <a:prstGeom prst="rect">
            <a:avLst/>
          </a:prstGeom>
        </p:spPr>
      </p:pic>
      <p:sp>
        <p:nvSpPr>
          <p:cNvPr id="6" name="Rectangle 5"/>
          <p:cNvSpPr/>
          <p:nvPr/>
        </p:nvSpPr>
        <p:spPr>
          <a:xfrm>
            <a:off x="3419872" y="1196752"/>
            <a:ext cx="2246128" cy="523220"/>
          </a:xfrm>
          <a:prstGeom prst="rect">
            <a:avLst/>
          </a:prstGeom>
        </p:spPr>
        <p:txBody>
          <a:bodyPr wrap="none">
            <a:spAutoFit/>
          </a:bodyPr>
          <a:lstStyle/>
          <a:p>
            <a:pPr lvl="0" algn="ctr"/>
            <a:r>
              <a:rPr lang="en-AU" sz="2800" b="1" dirty="0">
                <a:solidFill>
                  <a:schemeClr val="accent2">
                    <a:lumMod val="75000"/>
                  </a:schemeClr>
                </a:solidFill>
                <a:latin typeface="Century Gothic" panose="020B0502020202020204" pitchFamily="34" charset="0"/>
              </a:rPr>
              <a:t>1. Eggs only</a:t>
            </a:r>
          </a:p>
        </p:txBody>
      </p:sp>
    </p:spTree>
    <p:extLst>
      <p:ext uri="{BB962C8B-B14F-4D97-AF65-F5344CB8AC3E}">
        <p14:creationId xmlns:p14="http://schemas.microsoft.com/office/powerpoint/2010/main" xmlns="" val="267766180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dirty="0" smtClean="0">
                <a:solidFill>
                  <a:schemeClr val="bg1"/>
                </a:solidFill>
              </a:rPr>
              <a:t>What bird to get?</a:t>
            </a:r>
            <a:endParaRPr lang="en-AU" dirty="0">
              <a:solidFill>
                <a:schemeClr val="bg1"/>
              </a:solidFill>
            </a:endParaRPr>
          </a:p>
        </p:txBody>
      </p:sp>
      <p:sp>
        <p:nvSpPr>
          <p:cNvPr id="3" name="Content Placeholder 2"/>
          <p:cNvSpPr>
            <a:spLocks noGrp="1"/>
          </p:cNvSpPr>
          <p:nvPr>
            <p:ph idx="1"/>
          </p:nvPr>
        </p:nvSpPr>
        <p:spPr>
          <a:xfrm>
            <a:off x="822960" y="1822609"/>
            <a:ext cx="7543801" cy="791178"/>
          </a:xfrm>
        </p:spPr>
        <p:txBody>
          <a:bodyPr>
            <a:normAutofit fontScale="92500"/>
          </a:bodyPr>
          <a:lstStyle/>
          <a:p>
            <a:pPr lvl="0" algn="ctr"/>
            <a:r>
              <a:rPr lang="en-AU" dirty="0" smtClean="0">
                <a:solidFill>
                  <a:schemeClr val="tx1"/>
                </a:solidFill>
              </a:rPr>
              <a:t>A dual purpose bird is used for both egg production and meat. Examples of this include the Barnevelder</a:t>
            </a:r>
            <a:r>
              <a:rPr lang="en-AU" dirty="0">
                <a:solidFill>
                  <a:schemeClr val="tx1"/>
                </a:solidFill>
              </a:rPr>
              <a:t> </a:t>
            </a:r>
            <a:r>
              <a:rPr lang="en-AU" dirty="0" smtClean="0">
                <a:solidFill>
                  <a:schemeClr val="tx1"/>
                </a:solidFill>
              </a:rPr>
              <a:t>and Australorp breeds.</a:t>
            </a:r>
          </a:p>
        </p:txBody>
      </p:sp>
      <p:sp>
        <p:nvSpPr>
          <p:cNvPr id="5" name="Title 1"/>
          <p:cNvSpPr txBox="1">
            <a:spLocks/>
          </p:cNvSpPr>
          <p:nvPr/>
        </p:nvSpPr>
        <p:spPr>
          <a:xfrm>
            <a:off x="1606527" y="440119"/>
            <a:ext cx="5976664" cy="828641"/>
          </a:xfrm>
          <a:prstGeom prst="rect">
            <a:avLst/>
          </a:prstGeom>
        </p:spPr>
        <p:txBody>
          <a:bodyPr vert="horz" lIns="91440" tIns="45720" rIns="91440" bIns="45720" rtlCol="0" anchor="b">
            <a:norm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AU" dirty="0" smtClean="0">
                <a:solidFill>
                  <a:schemeClr val="accent1"/>
                </a:solidFill>
                <a:latin typeface="Arial Black" panose="020B0A04020102020204" pitchFamily="34" charset="0"/>
              </a:rPr>
              <a:t>What bird to get?</a:t>
            </a:r>
            <a:endParaRPr lang="en-AU" dirty="0">
              <a:solidFill>
                <a:schemeClr val="accent1"/>
              </a:solidFill>
              <a:latin typeface="Arial Black" panose="020B0A04020102020204" pitchFamily="34" charset="0"/>
            </a:endParaRPr>
          </a:p>
        </p:txBody>
      </p:sp>
      <p:sp>
        <p:nvSpPr>
          <p:cNvPr id="6" name="Rectangle 5"/>
          <p:cNvSpPr/>
          <p:nvPr/>
        </p:nvSpPr>
        <p:spPr>
          <a:xfrm>
            <a:off x="3092861" y="1249596"/>
            <a:ext cx="2900154" cy="523220"/>
          </a:xfrm>
          <a:prstGeom prst="rect">
            <a:avLst/>
          </a:prstGeom>
        </p:spPr>
        <p:txBody>
          <a:bodyPr wrap="none">
            <a:spAutoFit/>
          </a:bodyPr>
          <a:lstStyle/>
          <a:p>
            <a:pPr lvl="0" algn="ctr"/>
            <a:r>
              <a:rPr lang="en-AU" sz="2800" b="1" dirty="0" smtClean="0">
                <a:solidFill>
                  <a:schemeClr val="accent2">
                    <a:lumMod val="75000"/>
                  </a:schemeClr>
                </a:solidFill>
                <a:latin typeface="Century Gothic" panose="020B0502020202020204" pitchFamily="34" charset="0"/>
              </a:rPr>
              <a:t>2. Dual purpose</a:t>
            </a:r>
            <a:endParaRPr lang="en-AU" sz="2800" b="1" dirty="0">
              <a:solidFill>
                <a:schemeClr val="accent2">
                  <a:lumMod val="75000"/>
                </a:schemeClr>
              </a:solidFill>
              <a:latin typeface="Century Gothic" panose="020B0502020202020204" pitchFamily="34" charset="0"/>
            </a:endParaRPr>
          </a:p>
        </p:txBody>
      </p:sp>
      <p:pic>
        <p:nvPicPr>
          <p:cNvPr id="8" name="Picture 7"/>
          <p:cNvPicPr>
            <a:picLocks noChangeAspect="1"/>
          </p:cNvPicPr>
          <p:nvPr/>
        </p:nvPicPr>
        <p:blipFill rotWithShape="1">
          <a:blip r:embed="rId2" cstate="print">
            <a:extLst>
              <a:ext uri="{28A0092B-C50C-407E-A947-70E740481C1C}">
                <a14:useLocalDpi xmlns:a14="http://schemas.microsoft.com/office/drawing/2010/main" xmlns="" val="0"/>
              </a:ext>
            </a:extLst>
          </a:blip>
          <a:srcRect l="5731" t="4106" r="35280" b="7632"/>
          <a:stretch/>
        </p:blipFill>
        <p:spPr>
          <a:xfrm rot="16200000">
            <a:off x="1214926" y="2623032"/>
            <a:ext cx="3112384" cy="3096344"/>
          </a:xfrm>
          <a:prstGeom prst="rect">
            <a:avLst/>
          </a:prstGeom>
        </p:spPr>
      </p:pic>
      <p:pic>
        <p:nvPicPr>
          <p:cNvPr id="1026" name="Picture 2" descr="HISTORY OF THE AUSTRALORP"/>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902865" y="2606891"/>
            <a:ext cx="2880320" cy="31123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 name="Rectangle 3"/>
          <p:cNvSpPr/>
          <p:nvPr/>
        </p:nvSpPr>
        <p:spPr>
          <a:xfrm>
            <a:off x="2076512" y="5727396"/>
            <a:ext cx="1389210" cy="338554"/>
          </a:xfrm>
          <a:prstGeom prst="rect">
            <a:avLst/>
          </a:prstGeom>
        </p:spPr>
        <p:txBody>
          <a:bodyPr wrap="square">
            <a:spAutoFit/>
          </a:bodyPr>
          <a:lstStyle/>
          <a:p>
            <a:r>
              <a:rPr lang="en-AU" sz="1600" dirty="0" smtClean="0">
                <a:latin typeface="Century Gothic" panose="020B0502020202020204" pitchFamily="34" charset="0"/>
              </a:rPr>
              <a:t>Barnevelder </a:t>
            </a:r>
            <a:endParaRPr lang="en-GB" sz="1600" dirty="0">
              <a:latin typeface="Century Gothic" panose="020B0502020202020204" pitchFamily="34" charset="0"/>
            </a:endParaRPr>
          </a:p>
        </p:txBody>
      </p:sp>
      <p:sp>
        <p:nvSpPr>
          <p:cNvPr id="9" name="Rectangle 8"/>
          <p:cNvSpPr/>
          <p:nvPr/>
        </p:nvSpPr>
        <p:spPr>
          <a:xfrm>
            <a:off x="5747349" y="5719275"/>
            <a:ext cx="1191352" cy="338554"/>
          </a:xfrm>
          <a:prstGeom prst="rect">
            <a:avLst/>
          </a:prstGeom>
        </p:spPr>
        <p:txBody>
          <a:bodyPr wrap="none">
            <a:spAutoFit/>
          </a:bodyPr>
          <a:lstStyle/>
          <a:p>
            <a:r>
              <a:rPr lang="en-AU" sz="1600" dirty="0">
                <a:latin typeface="Century Gothic" panose="020B0502020202020204" pitchFamily="34" charset="0"/>
              </a:rPr>
              <a:t>Australorp</a:t>
            </a:r>
            <a:endParaRPr lang="en-GB" sz="1600" dirty="0">
              <a:latin typeface="Century Gothic" panose="020B0502020202020204" pitchFamily="34" charset="0"/>
            </a:endParaRPr>
          </a:p>
        </p:txBody>
      </p:sp>
    </p:spTree>
    <p:extLst>
      <p:ext uri="{BB962C8B-B14F-4D97-AF65-F5344CB8AC3E}">
        <p14:creationId xmlns:p14="http://schemas.microsoft.com/office/powerpoint/2010/main" xmlns="" val="42187743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1790" y="1834344"/>
            <a:ext cx="7778642" cy="1378632"/>
          </a:xfrm>
        </p:spPr>
        <p:txBody>
          <a:bodyPr>
            <a:normAutofit fontScale="92500" lnSpcReduction="10000"/>
          </a:bodyPr>
          <a:lstStyle/>
          <a:p>
            <a:r>
              <a:rPr lang="en-AU" sz="1800" dirty="0" smtClean="0">
                <a:solidFill>
                  <a:schemeClr val="tx1"/>
                </a:solidFill>
              </a:rPr>
              <a:t>If you want to show chickens, it’s best to get purebred birds.</a:t>
            </a:r>
            <a:r>
              <a:rPr lang="en-AU" sz="1800" dirty="0">
                <a:solidFill>
                  <a:schemeClr val="tx1"/>
                </a:solidFill>
              </a:rPr>
              <a:t> </a:t>
            </a:r>
            <a:r>
              <a:rPr lang="en-AU" sz="1800" dirty="0" smtClean="0">
                <a:solidFill>
                  <a:schemeClr val="tx1"/>
                </a:solidFill>
              </a:rPr>
              <a:t>Information about the breeds available can be found at </a:t>
            </a:r>
            <a:r>
              <a:rPr lang="en-AU" sz="1800" dirty="0" smtClean="0">
                <a:solidFill>
                  <a:schemeClr val="tx1"/>
                </a:solidFill>
                <a:hlinkClick r:id="rId2"/>
              </a:rPr>
              <a:t>openpoultrystandards.com</a:t>
            </a:r>
            <a:r>
              <a:rPr lang="en-AU" sz="1800" dirty="0" smtClean="0">
                <a:solidFill>
                  <a:schemeClr val="tx1"/>
                </a:solidFill>
              </a:rPr>
              <a:t>, free of charge. </a:t>
            </a:r>
          </a:p>
          <a:p>
            <a:r>
              <a:rPr lang="en-AU" sz="1800" dirty="0" smtClean="0">
                <a:solidFill>
                  <a:schemeClr val="tx1"/>
                </a:solidFill>
              </a:rPr>
              <a:t>It’s also important to note that birds </a:t>
            </a:r>
            <a:r>
              <a:rPr lang="en-AU" sz="1800" dirty="0">
                <a:solidFill>
                  <a:schemeClr val="tx1"/>
                </a:solidFill>
              </a:rPr>
              <a:t>are judged at </a:t>
            </a:r>
            <a:r>
              <a:rPr lang="en-AU" sz="1800" dirty="0" smtClean="0">
                <a:solidFill>
                  <a:schemeClr val="tx1"/>
                </a:solidFill>
              </a:rPr>
              <a:t>Shows </a:t>
            </a:r>
            <a:r>
              <a:rPr lang="en-AU" sz="1800" dirty="0">
                <a:solidFill>
                  <a:schemeClr val="tx1"/>
                </a:solidFill>
              </a:rPr>
              <a:t>according to the </a:t>
            </a:r>
            <a:r>
              <a:rPr lang="en-AU" sz="1800" dirty="0" smtClean="0">
                <a:solidFill>
                  <a:schemeClr val="tx1"/>
                </a:solidFill>
              </a:rPr>
              <a:t>book </a:t>
            </a:r>
            <a:r>
              <a:rPr lang="en-AU" sz="1800" i="1" dirty="0" smtClean="0">
                <a:solidFill>
                  <a:schemeClr val="tx1"/>
                </a:solidFill>
              </a:rPr>
              <a:t>Australian </a:t>
            </a:r>
            <a:r>
              <a:rPr lang="en-AU" sz="1800" i="1" dirty="0">
                <a:solidFill>
                  <a:schemeClr val="tx1"/>
                </a:solidFill>
              </a:rPr>
              <a:t>Poultry Standards 2nd edition</a:t>
            </a:r>
            <a:r>
              <a:rPr lang="en-AU" sz="1800" dirty="0">
                <a:solidFill>
                  <a:schemeClr val="tx1"/>
                </a:solidFill>
              </a:rPr>
              <a:t>.</a:t>
            </a:r>
          </a:p>
          <a:p>
            <a:endParaRPr lang="en-AU" sz="1800" dirty="0" smtClean="0">
              <a:solidFill>
                <a:schemeClr val="tx1"/>
              </a:solidFill>
            </a:endParaRPr>
          </a:p>
        </p:txBody>
      </p:sp>
      <p:sp>
        <p:nvSpPr>
          <p:cNvPr id="6" name="Title 1"/>
          <p:cNvSpPr txBox="1">
            <a:spLocks/>
          </p:cNvSpPr>
          <p:nvPr/>
        </p:nvSpPr>
        <p:spPr>
          <a:xfrm>
            <a:off x="1606527" y="440119"/>
            <a:ext cx="5976664" cy="828641"/>
          </a:xfrm>
          <a:prstGeom prst="rect">
            <a:avLst/>
          </a:prstGeom>
        </p:spPr>
        <p:txBody>
          <a:bodyPr vert="horz" lIns="91440" tIns="45720" rIns="91440" bIns="45720" rtlCol="0" anchor="b">
            <a:norm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AU" dirty="0" smtClean="0">
                <a:solidFill>
                  <a:schemeClr val="accent1"/>
                </a:solidFill>
                <a:latin typeface="Arial Black" panose="020B0A04020102020204" pitchFamily="34" charset="0"/>
              </a:rPr>
              <a:t>What bird to get?</a:t>
            </a:r>
            <a:endParaRPr lang="en-AU" dirty="0">
              <a:solidFill>
                <a:schemeClr val="accent1"/>
              </a:solidFill>
              <a:latin typeface="Arial Black" panose="020B0A04020102020204" pitchFamily="34" charset="0"/>
            </a:endParaRPr>
          </a:p>
        </p:txBody>
      </p:sp>
      <p:sp>
        <p:nvSpPr>
          <p:cNvPr id="7" name="Rectangle 6"/>
          <p:cNvSpPr/>
          <p:nvPr/>
        </p:nvSpPr>
        <p:spPr>
          <a:xfrm>
            <a:off x="3521665" y="1196752"/>
            <a:ext cx="2042547" cy="523220"/>
          </a:xfrm>
          <a:prstGeom prst="rect">
            <a:avLst/>
          </a:prstGeom>
        </p:spPr>
        <p:txBody>
          <a:bodyPr wrap="none">
            <a:spAutoFit/>
          </a:bodyPr>
          <a:lstStyle/>
          <a:p>
            <a:pPr lvl="0" algn="ctr"/>
            <a:r>
              <a:rPr lang="en-AU" sz="2800" b="1" dirty="0">
                <a:solidFill>
                  <a:schemeClr val="accent2">
                    <a:lumMod val="75000"/>
                  </a:schemeClr>
                </a:solidFill>
                <a:latin typeface="Century Gothic" panose="020B0502020202020204" pitchFamily="34" charset="0"/>
              </a:rPr>
              <a:t>3</a:t>
            </a:r>
            <a:r>
              <a:rPr lang="en-AU" sz="2800" b="1" dirty="0" smtClean="0">
                <a:solidFill>
                  <a:schemeClr val="accent2">
                    <a:lumMod val="75000"/>
                  </a:schemeClr>
                </a:solidFill>
                <a:latin typeface="Century Gothic" panose="020B0502020202020204" pitchFamily="34" charset="0"/>
              </a:rPr>
              <a:t>. Showing</a:t>
            </a:r>
            <a:endParaRPr lang="en-AU" sz="2800" b="1" dirty="0">
              <a:solidFill>
                <a:schemeClr val="accent2">
                  <a:lumMod val="75000"/>
                </a:schemeClr>
              </a:solidFill>
              <a:latin typeface="Century Gothic" panose="020B0502020202020204" pitchFamily="34" charset="0"/>
            </a:endParaRPr>
          </a:p>
        </p:txBody>
      </p:sp>
      <p:pic>
        <p:nvPicPr>
          <p:cNvPr id="9" name="Picture 8"/>
          <p:cNvPicPr>
            <a:picLocks noChangeAspect="1"/>
          </p:cNvPicPr>
          <p:nvPr/>
        </p:nvPicPr>
        <p:blipFill rotWithShape="1">
          <a:blip r:embed="rId3" cstate="print">
            <a:extLst>
              <a:ext uri="{BEBA8EAE-BF5A-486C-A8C5-ECC9F3942E4B}">
                <a14:imgProps xmlns:a14="http://schemas.microsoft.com/office/drawing/2010/main" xmlns="">
                  <a14:imgLayer r:embed="rId4">
                    <a14:imgEffect>
                      <a14:colorTemperature colorTemp="8479"/>
                    </a14:imgEffect>
                    <a14:imgEffect>
                      <a14:saturation sat="118000"/>
                    </a14:imgEffect>
                    <a14:imgEffect>
                      <a14:brightnessContrast bright="13000" contrast="8000"/>
                    </a14:imgEffect>
                  </a14:imgLayer>
                </a14:imgProps>
              </a:ext>
              <a:ext uri="{28A0092B-C50C-407E-A947-70E740481C1C}">
                <a14:useLocalDpi xmlns:a14="http://schemas.microsoft.com/office/drawing/2010/main" xmlns="" val="0"/>
              </a:ext>
            </a:extLst>
          </a:blip>
          <a:srcRect l="8573" t="38887"/>
          <a:stretch/>
        </p:blipFill>
        <p:spPr>
          <a:xfrm>
            <a:off x="899592" y="3356992"/>
            <a:ext cx="3116939" cy="2740101"/>
          </a:xfrm>
          <a:prstGeom prst="rect">
            <a:avLst/>
          </a:prstGeom>
        </p:spPr>
      </p:pic>
      <p:pic>
        <p:nvPicPr>
          <p:cNvPr id="10" name="Picture 9"/>
          <p:cNvPicPr>
            <a:picLocks noChangeAspect="1"/>
          </p:cNvPicPr>
          <p:nvPr/>
        </p:nvPicPr>
        <p:blipFill rotWithShape="1">
          <a:blip r:embed="rId5" cstate="print">
            <a:extLst>
              <a:ext uri="{28A0092B-C50C-407E-A947-70E740481C1C}">
                <a14:useLocalDpi xmlns:a14="http://schemas.microsoft.com/office/drawing/2010/main" xmlns="" val="0"/>
              </a:ext>
            </a:extLst>
          </a:blip>
          <a:srcRect l="14470" r="1086"/>
          <a:stretch/>
        </p:blipFill>
        <p:spPr>
          <a:xfrm>
            <a:off x="4716016" y="3354433"/>
            <a:ext cx="3496614" cy="2753108"/>
          </a:xfrm>
          <a:prstGeom prst="rect">
            <a:avLst/>
          </a:prstGeom>
        </p:spPr>
      </p:pic>
    </p:spTree>
    <p:extLst>
      <p:ext uri="{BB962C8B-B14F-4D97-AF65-F5344CB8AC3E}">
        <p14:creationId xmlns:p14="http://schemas.microsoft.com/office/powerpoint/2010/main" xmlns="" val="20760321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043608" y="260648"/>
            <a:ext cx="7357962" cy="828641"/>
          </a:xfrm>
          <a:prstGeom prst="rect">
            <a:avLst/>
          </a:prstGeom>
        </p:spPr>
        <p:txBody>
          <a:bodyPr vert="horz" lIns="91440" tIns="45720" rIns="91440" bIns="45720" rtlCol="0" anchor="b">
            <a:normAutofit fontScale="92500"/>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AU" dirty="0" smtClean="0">
                <a:solidFill>
                  <a:schemeClr val="accent1"/>
                </a:solidFill>
                <a:latin typeface="Arial Black" panose="020B0A04020102020204" pitchFamily="34" charset="0"/>
              </a:rPr>
              <a:t>Watch: Poultry breeds</a:t>
            </a:r>
            <a:endParaRPr lang="en-AU" dirty="0">
              <a:solidFill>
                <a:schemeClr val="accent1"/>
              </a:solidFill>
              <a:latin typeface="Arial Black" panose="020B0A04020102020204" pitchFamily="34" charset="0"/>
            </a:endParaRPr>
          </a:p>
        </p:txBody>
      </p:sp>
      <p:pic>
        <p:nvPicPr>
          <p:cNvPr id="4" name="Poultry Breeds">
            <a:hlinkClick r:id="" action="ppaction://media"/>
          </p:cNvPr>
          <p:cNvPicPr>
            <a:picLocks noChangeAspect="1"/>
          </p:cNvPicPr>
          <p:nvPr>
            <a:videoFile r:link="rId1"/>
            <p:extLst>
              <p:ext uri="{DAA4B4D4-6D71-4841-9C94-3DE7FCFB9230}">
                <p14:media xmlns:p14="http://schemas.microsoft.com/office/powerpoint/2010/main" xmlns="" r:embed="rId3"/>
              </p:ext>
            </p:extLst>
          </p:nvPr>
        </p:nvPicPr>
        <p:blipFill>
          <a:blip r:embed="rId4" cstate="print"/>
          <a:stretch>
            <a:fillRect/>
          </a:stretch>
        </p:blipFill>
        <p:spPr>
          <a:xfrm>
            <a:off x="0" y="1268760"/>
            <a:ext cx="9144000" cy="5143500"/>
          </a:xfrm>
          <a:prstGeom prst="rect">
            <a:avLst/>
          </a:prstGeom>
        </p:spPr>
      </p:pic>
    </p:spTree>
    <p:extLst>
      <p:ext uri="{BB962C8B-B14F-4D97-AF65-F5344CB8AC3E}">
        <p14:creationId xmlns:p14="http://schemas.microsoft.com/office/powerpoint/2010/main" xmlns="" val="2257369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104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99592" y="1988840"/>
            <a:ext cx="3389001" cy="4023360"/>
          </a:xfrm>
        </p:spPr>
        <p:txBody>
          <a:bodyPr>
            <a:normAutofit/>
          </a:bodyPr>
          <a:lstStyle/>
          <a:p>
            <a:r>
              <a:rPr lang="en-AU" dirty="0" smtClean="0">
                <a:solidFill>
                  <a:schemeClr val="tx1"/>
                </a:solidFill>
              </a:rPr>
              <a:t>Day old chicks are cute but they have high needs!</a:t>
            </a:r>
          </a:p>
          <a:p>
            <a:r>
              <a:rPr lang="en-AU" dirty="0" smtClean="0">
                <a:solidFill>
                  <a:schemeClr val="tx1"/>
                </a:solidFill>
              </a:rPr>
              <a:t>If you are just starting out, point of lay – </a:t>
            </a:r>
            <a:r>
              <a:rPr lang="en-AU" b="1" dirty="0" smtClean="0">
                <a:solidFill>
                  <a:schemeClr val="accent1">
                    <a:lumMod val="75000"/>
                  </a:schemeClr>
                </a:solidFill>
              </a:rPr>
              <a:t>about 18 weeks old</a:t>
            </a:r>
            <a:r>
              <a:rPr lang="en-AU" dirty="0" smtClean="0">
                <a:solidFill>
                  <a:schemeClr val="tx1"/>
                </a:solidFill>
              </a:rPr>
              <a:t> - is the recommended age.</a:t>
            </a:r>
          </a:p>
          <a:p>
            <a:r>
              <a:rPr lang="en-AU" dirty="0" smtClean="0">
                <a:solidFill>
                  <a:schemeClr val="tx1"/>
                </a:solidFill>
              </a:rPr>
              <a:t>Be sure to use a commercial hatchery or recognised breeder. </a:t>
            </a:r>
            <a:r>
              <a:rPr lang="en-AU" dirty="0">
                <a:solidFill>
                  <a:schemeClr val="tx1"/>
                </a:solidFill>
              </a:rPr>
              <a:t>T</a:t>
            </a:r>
            <a:r>
              <a:rPr lang="en-AU" dirty="0" smtClean="0">
                <a:solidFill>
                  <a:schemeClr val="tx1"/>
                </a:solidFill>
              </a:rPr>
              <a:t>hese can be found through Singleton Poultry Club.</a:t>
            </a:r>
            <a:endParaRPr lang="en-AU" dirty="0">
              <a:solidFill>
                <a:schemeClr val="tx1"/>
              </a:solidFill>
            </a:endParaRPr>
          </a:p>
        </p:txBody>
      </p:sp>
      <p:sp>
        <p:nvSpPr>
          <p:cNvPr id="6" name="Title 1"/>
          <p:cNvSpPr txBox="1">
            <a:spLocks noGrp="1"/>
          </p:cNvSpPr>
          <p:nvPr>
            <p:ph type="title"/>
          </p:nvPr>
        </p:nvSpPr>
        <p:spPr>
          <a:xfrm>
            <a:off x="796137" y="620688"/>
            <a:ext cx="7543800" cy="910148"/>
          </a:xfrm>
          <a:prstGeom prst="rect">
            <a:avLst/>
          </a:prstGeom>
        </p:spPr>
        <p:txBody>
          <a:bodyPr vert="horz" lIns="91440" tIns="45720" rIns="91440" bIns="45720" rtlCol="0" anchor="b">
            <a:norm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AU" dirty="0" smtClean="0">
                <a:solidFill>
                  <a:schemeClr val="accent1"/>
                </a:solidFill>
                <a:latin typeface="Arial Black" panose="020B0A04020102020204" pitchFamily="34" charset="0"/>
              </a:rPr>
              <a:t>Getting your chickens</a:t>
            </a:r>
            <a:endParaRPr lang="en-AU" dirty="0">
              <a:solidFill>
                <a:schemeClr val="accent1"/>
              </a:solidFill>
              <a:latin typeface="Arial Black" panose="020B0A04020102020204" pitchFamily="34" charset="0"/>
            </a:endParaRPr>
          </a:p>
        </p:txBody>
      </p:sp>
      <p:pic>
        <p:nvPicPr>
          <p:cNvPr id="7" name="Picture 6"/>
          <p:cNvPicPr>
            <a:picLocks noChangeAspect="1"/>
          </p:cNvPicPr>
          <p:nvPr/>
        </p:nvPicPr>
        <p:blipFill rotWithShape="1">
          <a:blip r:embed="rId2" cstate="print">
            <a:extLst>
              <a:ext uri="{28A0092B-C50C-407E-A947-70E740481C1C}">
                <a14:useLocalDpi xmlns:a14="http://schemas.microsoft.com/office/drawing/2010/main" xmlns="" val="0"/>
              </a:ext>
            </a:extLst>
          </a:blip>
          <a:srcRect l="19288" r="19287" b="8547"/>
          <a:stretch/>
        </p:blipFill>
        <p:spPr>
          <a:xfrm>
            <a:off x="4568037" y="1988840"/>
            <a:ext cx="3636954" cy="3600401"/>
          </a:xfrm>
          <a:prstGeom prst="rect">
            <a:avLst/>
          </a:prstGeom>
        </p:spPr>
      </p:pic>
    </p:spTree>
    <p:extLst>
      <p:ext uri="{BB962C8B-B14F-4D97-AF65-F5344CB8AC3E}">
        <p14:creationId xmlns:p14="http://schemas.microsoft.com/office/powerpoint/2010/main" xmlns="" val="256655122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noGrp="1"/>
          </p:cNvSpPr>
          <p:nvPr>
            <p:ph type="title"/>
          </p:nvPr>
        </p:nvSpPr>
        <p:spPr>
          <a:xfrm>
            <a:off x="899592" y="836712"/>
            <a:ext cx="7543800" cy="766132"/>
          </a:xfrm>
          <a:prstGeom prst="rect">
            <a:avLst/>
          </a:prstGeom>
        </p:spPr>
        <p:txBody>
          <a:bodyPr vert="horz" lIns="91440" tIns="45720" rIns="91440" bIns="45720" rtlCol="0" anchor="b">
            <a:norm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AU" dirty="0" smtClean="0">
                <a:solidFill>
                  <a:schemeClr val="accent1"/>
                </a:solidFill>
                <a:latin typeface="Arial Black" panose="020B0A04020102020204" pitchFamily="34" charset="0"/>
              </a:rPr>
              <a:t>Pop quiz</a:t>
            </a:r>
            <a:endParaRPr lang="en-AU" dirty="0">
              <a:solidFill>
                <a:schemeClr val="accent1"/>
              </a:solidFill>
              <a:latin typeface="Arial Black" panose="020B0A04020102020204" pitchFamily="34" charset="0"/>
            </a:endParaRPr>
          </a:p>
        </p:txBody>
      </p:sp>
      <p:sp>
        <p:nvSpPr>
          <p:cNvPr id="5" name="Content Placeholder 2">
            <a:extLst>
              <a:ext uri="{FF2B5EF4-FFF2-40B4-BE49-F238E27FC236}">
                <a16:creationId xmlns:a16="http://schemas.microsoft.com/office/drawing/2014/main" xmlns="" id="{A131D0EC-D6B5-4019-B362-571BCE7B41D2}"/>
              </a:ext>
            </a:extLst>
          </p:cNvPr>
          <p:cNvSpPr>
            <a:spLocks noGrp="1"/>
          </p:cNvSpPr>
          <p:nvPr>
            <p:ph idx="1"/>
          </p:nvPr>
        </p:nvSpPr>
        <p:spPr>
          <a:xfrm>
            <a:off x="431032" y="1916832"/>
            <a:ext cx="8712968" cy="4680520"/>
          </a:xfrm>
        </p:spPr>
        <p:txBody>
          <a:bodyPr anchor="ctr">
            <a:noAutofit/>
          </a:bodyPr>
          <a:lstStyle/>
          <a:p>
            <a:pPr marL="0" indent="0">
              <a:buNone/>
            </a:pPr>
            <a:r>
              <a:rPr lang="en-AU" sz="2800" b="1" dirty="0">
                <a:solidFill>
                  <a:schemeClr val="accent2">
                    <a:lumMod val="75000"/>
                  </a:schemeClr>
                </a:solidFill>
                <a:latin typeface="Century Gothic" panose="020B0502020202020204" pitchFamily="34" charset="0"/>
              </a:rPr>
              <a:t>Q: </a:t>
            </a:r>
            <a:r>
              <a:rPr lang="en-AU" sz="1900" b="1" dirty="0">
                <a:solidFill>
                  <a:schemeClr val="accent2">
                    <a:lumMod val="75000"/>
                  </a:schemeClr>
                </a:solidFill>
                <a:latin typeface="Century Gothic" panose="020B0502020202020204" pitchFamily="34" charset="0"/>
              </a:rPr>
              <a:t>What are the </a:t>
            </a:r>
            <a:r>
              <a:rPr lang="en-AU" sz="1900" b="1" dirty="0" smtClean="0">
                <a:solidFill>
                  <a:schemeClr val="accent2">
                    <a:lumMod val="75000"/>
                  </a:schemeClr>
                </a:solidFill>
                <a:latin typeface="Century Gothic" panose="020B0502020202020204" pitchFamily="34" charset="0"/>
              </a:rPr>
              <a:t>3 things you </a:t>
            </a:r>
            <a:r>
              <a:rPr lang="en-AU" sz="1900" b="1" dirty="0">
                <a:solidFill>
                  <a:schemeClr val="accent2">
                    <a:lumMod val="75000"/>
                  </a:schemeClr>
                </a:solidFill>
                <a:latin typeface="Century Gothic" panose="020B0502020202020204" pitchFamily="34" charset="0"/>
              </a:rPr>
              <a:t>need to </a:t>
            </a:r>
            <a:r>
              <a:rPr lang="en-AU" sz="1900" b="1" dirty="0" smtClean="0">
                <a:solidFill>
                  <a:schemeClr val="accent2">
                    <a:lumMod val="75000"/>
                  </a:schemeClr>
                </a:solidFill>
                <a:latin typeface="Century Gothic" panose="020B0502020202020204" pitchFamily="34" charset="0"/>
              </a:rPr>
              <a:t>consider before getting chickens?</a:t>
            </a:r>
            <a:endParaRPr lang="en-AU" sz="1900" b="1" dirty="0">
              <a:solidFill>
                <a:schemeClr val="accent2">
                  <a:lumMod val="75000"/>
                </a:schemeClr>
              </a:solidFill>
              <a:latin typeface="Century Gothic" panose="020B0502020202020204" pitchFamily="34" charset="0"/>
            </a:endParaRPr>
          </a:p>
          <a:p>
            <a:pPr marL="0" indent="0">
              <a:buNone/>
            </a:pPr>
            <a:r>
              <a:rPr lang="en-AU" sz="2800" dirty="0" smtClean="0">
                <a:latin typeface="Century Gothic" panose="020B0502020202020204" pitchFamily="34" charset="0"/>
              </a:rPr>
              <a:t>A: </a:t>
            </a:r>
            <a:r>
              <a:rPr lang="en-AU" sz="1900" dirty="0"/>
              <a:t>Local regulations, space available and the number of birds</a:t>
            </a:r>
          </a:p>
          <a:p>
            <a:pPr marL="0" indent="0">
              <a:buNone/>
            </a:pPr>
            <a:r>
              <a:rPr lang="en-AU" sz="2800" b="1" dirty="0">
                <a:solidFill>
                  <a:schemeClr val="accent2">
                    <a:lumMod val="75000"/>
                  </a:schemeClr>
                </a:solidFill>
                <a:latin typeface="Century Gothic" panose="020B0502020202020204" pitchFamily="34" charset="0"/>
              </a:rPr>
              <a:t>Q: </a:t>
            </a:r>
            <a:r>
              <a:rPr lang="en-AU" sz="1900" b="1" dirty="0">
                <a:solidFill>
                  <a:schemeClr val="accent2">
                    <a:lumMod val="75000"/>
                  </a:schemeClr>
                </a:solidFill>
              </a:rPr>
              <a:t>What are some examples of dual purpose birds?</a:t>
            </a:r>
          </a:p>
          <a:p>
            <a:pPr marL="0" indent="0">
              <a:buNone/>
            </a:pPr>
            <a:r>
              <a:rPr lang="en-AU" sz="2800" dirty="0">
                <a:latin typeface="Century Gothic" panose="020B0502020202020204" pitchFamily="34" charset="0"/>
              </a:rPr>
              <a:t>A: </a:t>
            </a:r>
            <a:r>
              <a:rPr lang="en-AU" sz="1900" dirty="0"/>
              <a:t>Barnevelder and Australorp </a:t>
            </a:r>
          </a:p>
          <a:p>
            <a:pPr marL="0" indent="0">
              <a:buNone/>
            </a:pPr>
            <a:r>
              <a:rPr lang="en-AU" sz="2800" b="1" dirty="0">
                <a:solidFill>
                  <a:schemeClr val="accent2">
                    <a:lumMod val="75000"/>
                  </a:schemeClr>
                </a:solidFill>
              </a:rPr>
              <a:t>Q</a:t>
            </a:r>
            <a:r>
              <a:rPr lang="en-AU" sz="2800" b="1" dirty="0" smtClean="0">
                <a:solidFill>
                  <a:schemeClr val="accent2">
                    <a:lumMod val="75000"/>
                  </a:schemeClr>
                </a:solidFill>
              </a:rPr>
              <a:t>:</a:t>
            </a:r>
            <a:r>
              <a:rPr lang="en-AU" b="1" dirty="0">
                <a:solidFill>
                  <a:schemeClr val="accent2">
                    <a:lumMod val="75000"/>
                  </a:schemeClr>
                </a:solidFill>
              </a:rPr>
              <a:t> </a:t>
            </a:r>
            <a:r>
              <a:rPr lang="en-AU" sz="1900" b="1" dirty="0">
                <a:solidFill>
                  <a:schemeClr val="accent2">
                    <a:lumMod val="75000"/>
                  </a:schemeClr>
                </a:solidFill>
              </a:rPr>
              <a:t>What happens when a bird moults?</a:t>
            </a:r>
          </a:p>
          <a:p>
            <a:pPr marL="0" indent="0">
              <a:buNone/>
            </a:pPr>
            <a:r>
              <a:rPr lang="en-AU" sz="2800" dirty="0"/>
              <a:t>A: </a:t>
            </a:r>
            <a:r>
              <a:rPr lang="en-AU" sz="1900" dirty="0"/>
              <a:t>Chickens will lose their feathers and stop laying eggs</a:t>
            </a:r>
          </a:p>
          <a:p>
            <a:pPr marL="0" indent="0">
              <a:buNone/>
            </a:pPr>
            <a:r>
              <a:rPr lang="en-AU" sz="2800" b="1" dirty="0" smtClean="0">
                <a:solidFill>
                  <a:schemeClr val="accent2">
                    <a:lumMod val="75000"/>
                  </a:schemeClr>
                </a:solidFill>
                <a:latin typeface="Century Gothic" panose="020B0502020202020204" pitchFamily="34" charset="0"/>
              </a:rPr>
              <a:t>Q</a:t>
            </a:r>
            <a:r>
              <a:rPr lang="en-AU" sz="2800" b="1" dirty="0">
                <a:solidFill>
                  <a:schemeClr val="accent2">
                    <a:lumMod val="75000"/>
                  </a:schemeClr>
                </a:solidFill>
                <a:latin typeface="Century Gothic" panose="020B0502020202020204" pitchFamily="34" charset="0"/>
              </a:rPr>
              <a:t>: </a:t>
            </a:r>
            <a:r>
              <a:rPr lang="en-AU" sz="1900" b="1" dirty="0">
                <a:solidFill>
                  <a:schemeClr val="accent2">
                    <a:lumMod val="75000"/>
                  </a:schemeClr>
                </a:solidFill>
              </a:rPr>
              <a:t>How old is a bird when it’s considered ‘point of lay’?</a:t>
            </a:r>
          </a:p>
          <a:p>
            <a:pPr marL="0" indent="0">
              <a:buNone/>
            </a:pPr>
            <a:r>
              <a:rPr lang="en-AU" sz="2800" dirty="0">
                <a:latin typeface="Century Gothic" panose="020B0502020202020204" pitchFamily="34" charset="0"/>
              </a:rPr>
              <a:t>A: </a:t>
            </a:r>
            <a:r>
              <a:rPr lang="en-AU" sz="1900" dirty="0" smtClean="0">
                <a:latin typeface="Century Gothic" panose="020B0502020202020204" pitchFamily="34" charset="0"/>
              </a:rPr>
              <a:t>About 18 weeks old</a:t>
            </a:r>
          </a:p>
          <a:p>
            <a:pPr marL="0" indent="0">
              <a:buNone/>
            </a:pPr>
            <a:endParaRPr lang="en-AU" sz="2000" dirty="0">
              <a:latin typeface="Century Gothic" panose="020B0502020202020204" pitchFamily="34" charset="0"/>
            </a:endParaRPr>
          </a:p>
        </p:txBody>
      </p:sp>
    </p:spTree>
    <p:extLst>
      <p:ext uri="{BB962C8B-B14F-4D97-AF65-F5344CB8AC3E}">
        <p14:creationId xmlns:p14="http://schemas.microsoft.com/office/powerpoint/2010/main" xmlns="" val="116617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9759" y="1916832"/>
            <a:ext cx="7543801" cy="4023360"/>
          </a:xfrm>
        </p:spPr>
        <p:txBody>
          <a:bodyPr>
            <a:normAutofit lnSpcReduction="10000"/>
          </a:bodyPr>
          <a:lstStyle/>
          <a:p>
            <a:pPr marL="0" indent="0">
              <a:buNone/>
            </a:pPr>
            <a:r>
              <a:rPr lang="en-AU" dirty="0" smtClean="0">
                <a:solidFill>
                  <a:schemeClr val="tx1"/>
                </a:solidFill>
              </a:rPr>
              <a:t>NB: New Australian Animal Welfare Standards and Guidelines for poultry are currently being drafted – check you comply.</a:t>
            </a:r>
          </a:p>
          <a:p>
            <a:r>
              <a:rPr lang="en-AU" b="1" dirty="0" smtClean="0">
                <a:solidFill>
                  <a:schemeClr val="accent1">
                    <a:lumMod val="75000"/>
                  </a:schemeClr>
                </a:solidFill>
              </a:rPr>
              <a:t>Your housing checklist</a:t>
            </a:r>
          </a:p>
          <a:p>
            <a:r>
              <a:rPr lang="en-AU" dirty="0">
                <a:solidFill>
                  <a:schemeClr val="tx1"/>
                </a:solidFill>
              </a:rPr>
              <a:t>Does your chicken shed:</a:t>
            </a:r>
          </a:p>
          <a:p>
            <a:pPr lvl="1">
              <a:buFont typeface="Wingdings" panose="05000000000000000000" pitchFamily="2" charset="2"/>
              <a:buChar char="q"/>
            </a:pPr>
            <a:r>
              <a:rPr lang="en-AU" dirty="0" smtClean="0">
                <a:solidFill>
                  <a:schemeClr val="tx1"/>
                </a:solidFill>
              </a:rPr>
              <a:t> Protect the birds from weather</a:t>
            </a:r>
          </a:p>
          <a:p>
            <a:pPr lvl="1">
              <a:buFont typeface="Wingdings" panose="05000000000000000000" pitchFamily="2" charset="2"/>
              <a:buChar char="q"/>
            </a:pPr>
            <a:r>
              <a:rPr lang="en-AU" dirty="0" smtClean="0">
                <a:solidFill>
                  <a:schemeClr val="tx1"/>
                </a:solidFill>
              </a:rPr>
              <a:t> Protect the birds from predators</a:t>
            </a:r>
          </a:p>
          <a:p>
            <a:pPr lvl="1">
              <a:buFont typeface="Wingdings" panose="05000000000000000000" pitchFamily="2" charset="2"/>
              <a:buChar char="q"/>
            </a:pPr>
            <a:r>
              <a:rPr lang="en-AU" dirty="0" smtClean="0">
                <a:solidFill>
                  <a:schemeClr val="tx1"/>
                </a:solidFill>
              </a:rPr>
              <a:t> Have </a:t>
            </a:r>
            <a:r>
              <a:rPr lang="en-AU" dirty="0">
                <a:solidFill>
                  <a:schemeClr val="tx1"/>
                </a:solidFill>
              </a:rPr>
              <a:t>a place for egg </a:t>
            </a:r>
            <a:r>
              <a:rPr lang="en-AU" dirty="0" smtClean="0">
                <a:solidFill>
                  <a:schemeClr val="tx1"/>
                </a:solidFill>
              </a:rPr>
              <a:t>laying</a:t>
            </a:r>
            <a:endParaRPr lang="en-AU" dirty="0">
              <a:solidFill>
                <a:schemeClr val="tx1"/>
              </a:solidFill>
            </a:endParaRPr>
          </a:p>
          <a:p>
            <a:pPr lvl="1">
              <a:buFont typeface="Wingdings" panose="05000000000000000000" pitchFamily="2" charset="2"/>
              <a:buChar char="q"/>
            </a:pPr>
            <a:r>
              <a:rPr lang="en-AU" dirty="0" smtClean="0">
                <a:solidFill>
                  <a:schemeClr val="tx1"/>
                </a:solidFill>
              </a:rPr>
              <a:t> Have about1/3 </a:t>
            </a:r>
            <a:r>
              <a:rPr lang="en-AU" dirty="0">
                <a:solidFill>
                  <a:schemeClr val="tx1"/>
                </a:solidFill>
              </a:rPr>
              <a:t>square metres per </a:t>
            </a:r>
            <a:r>
              <a:rPr lang="en-AU" dirty="0" smtClean="0">
                <a:solidFill>
                  <a:schemeClr val="tx1"/>
                </a:solidFill>
              </a:rPr>
              <a:t>bird</a:t>
            </a:r>
            <a:endParaRPr lang="en-AU" dirty="0">
              <a:solidFill>
                <a:schemeClr val="tx1"/>
              </a:solidFill>
            </a:endParaRPr>
          </a:p>
          <a:p>
            <a:pPr lvl="1">
              <a:buFont typeface="Wingdings" panose="05000000000000000000" pitchFamily="2" charset="2"/>
              <a:buChar char="q"/>
            </a:pPr>
            <a:r>
              <a:rPr lang="en-AU" dirty="0" smtClean="0">
                <a:solidFill>
                  <a:schemeClr val="tx1"/>
                </a:solidFill>
              </a:rPr>
              <a:t> Have </a:t>
            </a:r>
            <a:r>
              <a:rPr lang="en-AU" dirty="0">
                <a:solidFill>
                  <a:schemeClr val="tx1"/>
                </a:solidFill>
              </a:rPr>
              <a:t>ventilation so moisture, fumes and heat do not build up </a:t>
            </a:r>
            <a:endParaRPr lang="en-AU" dirty="0" smtClean="0">
              <a:solidFill>
                <a:schemeClr val="tx1"/>
              </a:solidFill>
            </a:endParaRPr>
          </a:p>
          <a:p>
            <a:pPr lvl="1">
              <a:buFont typeface="Wingdings" panose="05000000000000000000" pitchFamily="2" charset="2"/>
              <a:buChar char="q"/>
            </a:pPr>
            <a:r>
              <a:rPr lang="en-AU" dirty="0" smtClean="0">
                <a:solidFill>
                  <a:schemeClr val="tx1"/>
                </a:solidFill>
              </a:rPr>
              <a:t> Have </a:t>
            </a:r>
            <a:r>
              <a:rPr lang="en-AU" dirty="0">
                <a:solidFill>
                  <a:schemeClr val="tx1"/>
                </a:solidFill>
              </a:rPr>
              <a:t>perches </a:t>
            </a:r>
            <a:r>
              <a:rPr lang="en-AU" dirty="0" smtClean="0">
                <a:solidFill>
                  <a:schemeClr val="tx1"/>
                </a:solidFill>
              </a:rPr>
              <a:t>that are wide </a:t>
            </a:r>
            <a:r>
              <a:rPr lang="en-AU" dirty="0">
                <a:solidFill>
                  <a:schemeClr val="tx1"/>
                </a:solidFill>
              </a:rPr>
              <a:t>and low, </a:t>
            </a:r>
            <a:r>
              <a:rPr lang="en-AU" dirty="0" smtClean="0">
                <a:solidFill>
                  <a:schemeClr val="tx1"/>
                </a:solidFill>
              </a:rPr>
              <a:t>and about </a:t>
            </a:r>
            <a:r>
              <a:rPr lang="en-AU" dirty="0">
                <a:solidFill>
                  <a:schemeClr val="tx1"/>
                </a:solidFill>
              </a:rPr>
              <a:t>25cm per bird</a:t>
            </a:r>
          </a:p>
          <a:p>
            <a:pPr lvl="1">
              <a:buFont typeface="Wingdings" panose="05000000000000000000" pitchFamily="2" charset="2"/>
              <a:buChar char="q"/>
            </a:pPr>
            <a:r>
              <a:rPr lang="en-AU" dirty="0" smtClean="0">
                <a:solidFill>
                  <a:schemeClr val="tx1"/>
                </a:solidFill>
              </a:rPr>
              <a:t> Clean </a:t>
            </a:r>
            <a:r>
              <a:rPr lang="en-AU" dirty="0">
                <a:solidFill>
                  <a:schemeClr val="tx1"/>
                </a:solidFill>
              </a:rPr>
              <a:t>easily</a:t>
            </a:r>
          </a:p>
          <a:p>
            <a:pPr lvl="1">
              <a:buFont typeface="Wingdings" panose="05000000000000000000" pitchFamily="2" charset="2"/>
              <a:buChar char="q"/>
            </a:pPr>
            <a:r>
              <a:rPr lang="en-AU" dirty="0" smtClean="0">
                <a:solidFill>
                  <a:schemeClr val="tx1"/>
                </a:solidFill>
              </a:rPr>
              <a:t> Have good lighting (do you want artificial lighting?)</a:t>
            </a:r>
            <a:endParaRPr lang="en-AU" dirty="0">
              <a:solidFill>
                <a:schemeClr val="tx1"/>
              </a:solidFill>
            </a:endParaRPr>
          </a:p>
          <a:p>
            <a:endParaRPr lang="en-AU" dirty="0">
              <a:solidFill>
                <a:schemeClr val="accent1">
                  <a:lumMod val="75000"/>
                </a:schemeClr>
              </a:solidFill>
            </a:endParaRPr>
          </a:p>
        </p:txBody>
      </p:sp>
      <p:sp>
        <p:nvSpPr>
          <p:cNvPr id="6" name="Title 1"/>
          <p:cNvSpPr txBox="1">
            <a:spLocks/>
          </p:cNvSpPr>
          <p:nvPr/>
        </p:nvSpPr>
        <p:spPr>
          <a:xfrm>
            <a:off x="796137" y="620688"/>
            <a:ext cx="7543800" cy="910148"/>
          </a:xfrm>
          <a:prstGeom prst="rect">
            <a:avLst/>
          </a:prstGeom>
        </p:spPr>
        <p:txBody>
          <a:bodyPr vert="horz" lIns="91440" tIns="45720" rIns="91440" bIns="45720" rtlCol="0" anchor="b">
            <a:normAutofit fontScale="92500"/>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AU" dirty="0" smtClean="0">
                <a:solidFill>
                  <a:schemeClr val="accent1"/>
                </a:solidFill>
                <a:latin typeface="Arial Black" panose="020B0A04020102020204" pitchFamily="34" charset="0"/>
              </a:rPr>
              <a:t>Housing your chickens</a:t>
            </a:r>
            <a:endParaRPr lang="en-AU" dirty="0">
              <a:solidFill>
                <a:schemeClr val="accent1"/>
              </a:solidFill>
              <a:latin typeface="Arial Black" panose="020B0A04020102020204" pitchFamily="34" charset="0"/>
            </a:endParaRPr>
          </a:p>
        </p:txBody>
      </p:sp>
    </p:spTree>
    <p:extLst>
      <p:ext uri="{BB962C8B-B14F-4D97-AF65-F5344CB8AC3E}">
        <p14:creationId xmlns:p14="http://schemas.microsoft.com/office/powerpoint/2010/main" xmlns="" val="295876802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2621165" y="548680"/>
            <a:ext cx="3816424" cy="910148"/>
          </a:xfrm>
          <a:prstGeom prst="rect">
            <a:avLst/>
          </a:prstGeom>
        </p:spPr>
        <p:txBody>
          <a:bodyPr vert="horz" lIns="91440" tIns="45720" rIns="91440" bIns="45720" rtlCol="0" anchor="b">
            <a:norm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AU" dirty="0" smtClean="0">
                <a:solidFill>
                  <a:schemeClr val="accent1"/>
                </a:solidFill>
                <a:latin typeface="Arial Black" panose="020B0A04020102020204" pitchFamily="34" charset="0"/>
              </a:rPr>
              <a:t>Equipment</a:t>
            </a:r>
            <a:endParaRPr lang="en-AU" dirty="0">
              <a:solidFill>
                <a:schemeClr val="accent1"/>
              </a:solidFill>
              <a:latin typeface="Arial Black" panose="020B0A04020102020204" pitchFamily="34" charset="0"/>
            </a:endParaRPr>
          </a:p>
        </p:txBody>
      </p:sp>
      <p:graphicFrame>
        <p:nvGraphicFramePr>
          <p:cNvPr id="7" name="Diagram 6"/>
          <p:cNvGraphicFramePr/>
          <p:nvPr>
            <p:extLst>
              <p:ext uri="{D42A27DB-BD31-4B8C-83A1-F6EECF244321}">
                <p14:modId xmlns:p14="http://schemas.microsoft.com/office/powerpoint/2010/main" xmlns="" val="3727996297"/>
              </p:ext>
            </p:extLst>
          </p:nvPr>
        </p:nvGraphicFramePr>
        <p:xfrm>
          <a:off x="1187624" y="1844824"/>
          <a:ext cx="6984776" cy="403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34737608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31901" y="1908244"/>
            <a:ext cx="6383504" cy="407930"/>
          </a:xfrm>
        </p:spPr>
        <p:txBody>
          <a:bodyPr>
            <a:normAutofit fontScale="77500" lnSpcReduction="20000"/>
          </a:bodyPr>
          <a:lstStyle/>
          <a:p>
            <a:r>
              <a:rPr lang="en-AU" dirty="0" smtClean="0">
                <a:solidFill>
                  <a:schemeClr val="tx1"/>
                </a:solidFill>
              </a:rPr>
              <a:t>Feed will be different depending on the age of your chickens.</a:t>
            </a:r>
            <a:endParaRPr lang="en-AU" sz="2800" dirty="0" smtClean="0">
              <a:solidFill>
                <a:schemeClr val="tx1"/>
              </a:solidFill>
            </a:endParaRPr>
          </a:p>
        </p:txBody>
      </p:sp>
      <p:sp>
        <p:nvSpPr>
          <p:cNvPr id="8" name="Title 1"/>
          <p:cNvSpPr txBox="1">
            <a:spLocks/>
          </p:cNvSpPr>
          <p:nvPr/>
        </p:nvSpPr>
        <p:spPr>
          <a:xfrm>
            <a:off x="1384733" y="620688"/>
            <a:ext cx="6277841" cy="828641"/>
          </a:xfrm>
          <a:prstGeom prst="rect">
            <a:avLst/>
          </a:prstGeom>
        </p:spPr>
        <p:txBody>
          <a:bodyPr vert="horz" lIns="91440" tIns="45720" rIns="91440" bIns="45720" rtlCol="0" anchor="b">
            <a:norm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AU" dirty="0" smtClean="0">
                <a:solidFill>
                  <a:schemeClr val="accent1"/>
                </a:solidFill>
                <a:latin typeface="Arial Black" panose="020B0A04020102020204" pitchFamily="34" charset="0"/>
              </a:rPr>
              <a:t>Feeding your birds</a:t>
            </a:r>
            <a:endParaRPr lang="en-AU" dirty="0">
              <a:solidFill>
                <a:schemeClr val="accent1"/>
              </a:solidFill>
              <a:latin typeface="Arial Black" panose="020B0A04020102020204" pitchFamily="34" charset="0"/>
            </a:endParaRPr>
          </a:p>
        </p:txBody>
      </p:sp>
      <p:graphicFrame>
        <p:nvGraphicFramePr>
          <p:cNvPr id="9" name="Diagram 8"/>
          <p:cNvGraphicFramePr/>
          <p:nvPr>
            <p:extLst>
              <p:ext uri="{D42A27DB-BD31-4B8C-83A1-F6EECF244321}">
                <p14:modId xmlns:p14="http://schemas.microsoft.com/office/powerpoint/2010/main" xmlns="" val="1107740843"/>
              </p:ext>
            </p:extLst>
          </p:nvPr>
        </p:nvGraphicFramePr>
        <p:xfrm>
          <a:off x="1139277" y="2295710"/>
          <a:ext cx="6768754" cy="3816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9844777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dirty="0" smtClean="0">
                <a:solidFill>
                  <a:schemeClr val="bg1"/>
                </a:solidFill>
              </a:rPr>
              <a:t>Equipment</a:t>
            </a:r>
            <a:endParaRPr lang="en-AU" dirty="0">
              <a:solidFill>
                <a:schemeClr val="bg1"/>
              </a:solidFill>
            </a:endParaRPr>
          </a:p>
        </p:txBody>
      </p:sp>
      <p:sp>
        <p:nvSpPr>
          <p:cNvPr id="5" name="Title 1"/>
          <p:cNvSpPr txBox="1">
            <a:spLocks/>
          </p:cNvSpPr>
          <p:nvPr/>
        </p:nvSpPr>
        <p:spPr>
          <a:xfrm>
            <a:off x="670424" y="286604"/>
            <a:ext cx="7848872" cy="828641"/>
          </a:xfrm>
          <a:prstGeom prst="rect">
            <a:avLst/>
          </a:prstGeom>
        </p:spPr>
        <p:txBody>
          <a:bodyPr vert="horz" lIns="91440" tIns="45720" rIns="91440" bIns="45720" rtlCol="0" anchor="b">
            <a:normAutofit fontScale="77500" lnSpcReduction="20000"/>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AU" dirty="0" smtClean="0">
                <a:solidFill>
                  <a:schemeClr val="accent1"/>
                </a:solidFill>
                <a:latin typeface="Arial Black" panose="020B0A04020102020204" pitchFamily="34" charset="0"/>
              </a:rPr>
              <a:t>Watch: Equipment you’ll need</a:t>
            </a:r>
            <a:endParaRPr lang="en-AU" dirty="0">
              <a:solidFill>
                <a:schemeClr val="accent1"/>
              </a:solidFill>
              <a:latin typeface="Arial Black" panose="020B0A04020102020204" pitchFamily="34" charset="0"/>
            </a:endParaRPr>
          </a:p>
        </p:txBody>
      </p:sp>
      <p:pic>
        <p:nvPicPr>
          <p:cNvPr id="4" name="Poultry Feed">
            <a:hlinkClick r:id="" action="ppaction://media"/>
          </p:cNvPr>
          <p:cNvPicPr>
            <a:picLocks noChangeAspect="1"/>
          </p:cNvPicPr>
          <p:nvPr>
            <a:videoFile r:link="rId1"/>
            <p:extLst>
              <p:ext uri="{DAA4B4D4-6D71-4841-9C94-3DE7FCFB9230}">
                <p14:media xmlns:p14="http://schemas.microsoft.com/office/powerpoint/2010/main" xmlns="" r:embed="rId3"/>
              </p:ext>
            </p:extLst>
          </p:nvPr>
        </p:nvPicPr>
        <p:blipFill>
          <a:blip r:embed="rId4" cstate="print"/>
          <a:stretch>
            <a:fillRect/>
          </a:stretch>
        </p:blipFill>
        <p:spPr>
          <a:xfrm>
            <a:off x="0" y="1268760"/>
            <a:ext cx="9144000" cy="5143500"/>
          </a:xfrm>
          <a:prstGeom prst="rect">
            <a:avLst/>
          </a:prstGeom>
        </p:spPr>
      </p:pic>
    </p:spTree>
    <p:extLst>
      <p:ext uri="{BB962C8B-B14F-4D97-AF65-F5344CB8AC3E}">
        <p14:creationId xmlns:p14="http://schemas.microsoft.com/office/powerpoint/2010/main" xmlns="" val="1835969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24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541091" y="692696"/>
            <a:ext cx="6277841" cy="828641"/>
          </a:xfrm>
          <a:prstGeom prst="rect">
            <a:avLst/>
          </a:prstGeom>
        </p:spPr>
        <p:txBody>
          <a:bodyPr vert="horz" lIns="91440" tIns="45720" rIns="91440" bIns="45720" rtlCol="0" anchor="b">
            <a:norm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AU" dirty="0">
                <a:solidFill>
                  <a:schemeClr val="accent1"/>
                </a:solidFill>
                <a:latin typeface="Arial Black" panose="020B0A04020102020204" pitchFamily="34" charset="0"/>
              </a:rPr>
              <a:t>W</a:t>
            </a:r>
            <a:r>
              <a:rPr lang="en-AU" dirty="0" smtClean="0">
                <a:solidFill>
                  <a:schemeClr val="accent1"/>
                </a:solidFill>
                <a:latin typeface="Arial Black" panose="020B0A04020102020204" pitchFamily="34" charset="0"/>
              </a:rPr>
              <a:t>ork ‘to do’ list</a:t>
            </a:r>
            <a:endParaRPr lang="en-AU" dirty="0">
              <a:solidFill>
                <a:schemeClr val="accent1"/>
              </a:solidFill>
              <a:latin typeface="Arial Black" panose="020B0A04020102020204" pitchFamily="34" charset="0"/>
            </a:endParaRPr>
          </a:p>
        </p:txBody>
      </p:sp>
      <p:graphicFrame>
        <p:nvGraphicFramePr>
          <p:cNvPr id="4" name="Diagram 3"/>
          <p:cNvGraphicFramePr/>
          <p:nvPr>
            <p:extLst>
              <p:ext uri="{D42A27DB-BD31-4B8C-83A1-F6EECF244321}">
                <p14:modId xmlns:p14="http://schemas.microsoft.com/office/powerpoint/2010/main" xmlns="" val="1635751008"/>
              </p:ext>
            </p:extLst>
          </p:nvPr>
        </p:nvGraphicFramePr>
        <p:xfrm>
          <a:off x="1259632" y="1700808"/>
          <a:ext cx="6696744" cy="4392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p:cNvPicPr>
            <a:picLocks noChangeAspect="1"/>
          </p:cNvPicPr>
          <p:nvPr/>
        </p:nvPicPr>
        <p:blipFill rotWithShape="1">
          <a:blip r:embed="rId7" cstate="print">
            <a:extLst>
              <a:ext uri="{BEBA8EAE-BF5A-486C-A8C5-ECC9F3942E4B}">
                <a14:imgProps xmlns:a14="http://schemas.microsoft.com/office/drawing/2010/main" xmlns="">
                  <a14:imgLayer r:embed="rId8">
                    <a14:imgEffect>
                      <a14:sharpenSoften amount="7000"/>
                    </a14:imgEffect>
                    <a14:imgEffect>
                      <a14:colorTemperature colorTemp="6173"/>
                    </a14:imgEffect>
                    <a14:imgEffect>
                      <a14:saturation sat="105000"/>
                    </a14:imgEffect>
                    <a14:imgEffect>
                      <a14:brightnessContrast bright="11000" contrast="11000"/>
                    </a14:imgEffect>
                  </a14:imgLayer>
                </a14:imgProps>
              </a:ext>
              <a:ext uri="{28A0092B-C50C-407E-A947-70E740481C1C}">
                <a14:useLocalDpi xmlns:a14="http://schemas.microsoft.com/office/drawing/2010/main" xmlns="" val="0"/>
              </a:ext>
            </a:extLst>
          </a:blip>
          <a:srcRect l="18501" t="38156" r="27950" b="15653"/>
          <a:stretch/>
        </p:blipFill>
        <p:spPr>
          <a:xfrm>
            <a:off x="4716016" y="4149080"/>
            <a:ext cx="2952329" cy="1693247"/>
          </a:xfrm>
          <a:prstGeom prst="rect">
            <a:avLst/>
          </a:prstGeom>
        </p:spPr>
      </p:pic>
    </p:spTree>
    <p:extLst>
      <p:ext uri="{BB962C8B-B14F-4D97-AF65-F5344CB8AC3E}">
        <p14:creationId xmlns:p14="http://schemas.microsoft.com/office/powerpoint/2010/main" xmlns="" val="282904685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7498" y="2610540"/>
            <a:ext cx="4616079" cy="2438980"/>
          </a:xfrm>
        </p:spPr>
        <p:txBody>
          <a:bodyPr>
            <a:noAutofit/>
          </a:bodyPr>
          <a:lstStyle/>
          <a:p>
            <a:pPr>
              <a:buClr>
                <a:schemeClr val="tx1"/>
              </a:buClr>
            </a:pPr>
            <a:r>
              <a:rPr lang="en-AU" sz="1800" dirty="0" smtClean="0">
                <a:solidFill>
                  <a:schemeClr val="tx1"/>
                </a:solidFill>
                <a:latin typeface="Century Gothic" panose="020B0502020202020204" pitchFamily="34" charset="0"/>
              </a:rPr>
              <a:t>The Singleton Poultry Club Inc aims to encourage the keeping, breeding, exhibiting and judging of poultry according to the Australian Poultry Standards.</a:t>
            </a:r>
            <a:br>
              <a:rPr lang="en-AU" sz="1800" dirty="0" smtClean="0">
                <a:solidFill>
                  <a:schemeClr val="tx1"/>
                </a:solidFill>
                <a:latin typeface="Century Gothic" panose="020B0502020202020204" pitchFamily="34" charset="0"/>
              </a:rPr>
            </a:br>
            <a:r>
              <a:rPr lang="en-AU" sz="1800" dirty="0" smtClean="0">
                <a:solidFill>
                  <a:schemeClr val="tx1"/>
                </a:solidFill>
                <a:latin typeface="Century Gothic" panose="020B0502020202020204" pitchFamily="34" charset="0"/>
              </a:rPr>
              <a:t/>
            </a:r>
            <a:br>
              <a:rPr lang="en-AU" sz="1800" dirty="0" smtClean="0">
                <a:solidFill>
                  <a:schemeClr val="tx1"/>
                </a:solidFill>
                <a:latin typeface="Century Gothic" panose="020B0502020202020204" pitchFamily="34" charset="0"/>
              </a:rPr>
            </a:br>
            <a:r>
              <a:rPr lang="en-AU" sz="1800" dirty="0" smtClean="0">
                <a:solidFill>
                  <a:schemeClr val="tx1"/>
                </a:solidFill>
                <a:latin typeface="Century Gothic" panose="020B0502020202020204" pitchFamily="34" charset="0"/>
              </a:rPr>
              <a:t>For </a:t>
            </a:r>
            <a:r>
              <a:rPr lang="en-AU" sz="1800" dirty="0">
                <a:solidFill>
                  <a:schemeClr val="tx1"/>
                </a:solidFill>
                <a:latin typeface="Century Gothic" panose="020B0502020202020204" pitchFamily="34" charset="0"/>
              </a:rPr>
              <a:t>further information or advice, please contact Singleton Poultry Club Inc:</a:t>
            </a:r>
            <a:br>
              <a:rPr lang="en-AU" sz="1800" dirty="0">
                <a:solidFill>
                  <a:schemeClr val="tx1"/>
                </a:solidFill>
                <a:latin typeface="Century Gothic" panose="020B0502020202020204" pitchFamily="34" charset="0"/>
              </a:rPr>
            </a:br>
            <a:r>
              <a:rPr lang="en-AU" sz="1800" dirty="0" smtClean="0">
                <a:solidFill>
                  <a:schemeClr val="tx1"/>
                </a:solidFill>
                <a:latin typeface="Century Gothic" panose="020B0502020202020204" pitchFamily="34" charset="0"/>
                <a:hlinkClick r:id="rId2"/>
              </a:rPr>
              <a:t>singletonpoultry@yahoo.com.au</a:t>
            </a:r>
            <a:r>
              <a:rPr lang="en-AU" sz="1800" dirty="0" smtClean="0">
                <a:solidFill>
                  <a:schemeClr val="tx1"/>
                </a:solidFill>
                <a:latin typeface="Century Gothic" panose="020B0502020202020204" pitchFamily="34" charset="0"/>
              </a:rPr>
              <a:t> </a:t>
            </a:r>
            <a:r>
              <a:rPr lang="en-AU" sz="1800" dirty="0">
                <a:solidFill>
                  <a:schemeClr val="tx1"/>
                </a:solidFill>
                <a:latin typeface="Century Gothic" panose="020B0502020202020204" pitchFamily="34" charset="0"/>
              </a:rPr>
              <a:t/>
            </a:r>
            <a:br>
              <a:rPr lang="en-AU" sz="1800" dirty="0">
                <a:solidFill>
                  <a:schemeClr val="tx1"/>
                </a:solidFill>
                <a:latin typeface="Century Gothic" panose="020B0502020202020204" pitchFamily="34" charset="0"/>
              </a:rPr>
            </a:br>
            <a:r>
              <a:rPr lang="en-AU" sz="1800" dirty="0">
                <a:solidFill>
                  <a:schemeClr val="tx1"/>
                </a:solidFill>
                <a:latin typeface="Century Gothic" panose="020B0502020202020204" pitchFamily="34" charset="0"/>
                <a:hlinkClick r:id="rId3"/>
              </a:rPr>
              <a:t>http://</a:t>
            </a:r>
            <a:r>
              <a:rPr lang="en-AU" sz="1800" dirty="0" smtClean="0">
                <a:solidFill>
                  <a:schemeClr val="tx1"/>
                </a:solidFill>
                <a:latin typeface="Century Gothic" panose="020B0502020202020204" pitchFamily="34" charset="0"/>
                <a:hlinkClick r:id="rId3"/>
              </a:rPr>
              <a:t>singletonpoultryclub.weebly.com</a:t>
            </a:r>
            <a:r>
              <a:rPr lang="en-AU" sz="1800" dirty="0" smtClean="0">
                <a:solidFill>
                  <a:schemeClr val="tx1"/>
                </a:solidFill>
                <a:latin typeface="Century Gothic" panose="020B0502020202020204" pitchFamily="34" charset="0"/>
              </a:rPr>
              <a:t> </a:t>
            </a:r>
            <a:endParaRPr lang="en-AU" sz="2400" dirty="0">
              <a:solidFill>
                <a:schemeClr val="tx1"/>
              </a:solidFill>
              <a:latin typeface="Century Gothic" panose="020B0502020202020204" pitchFamily="34" charset="0"/>
            </a:endParaRPr>
          </a:p>
        </p:txBody>
      </p:sp>
      <p:pic>
        <p:nvPicPr>
          <p:cNvPr id="4" name="Picture 2"/>
          <p:cNvPicPr>
            <a:picLocks noGrp="1" noChangeAspect="1" noChangeArrowheads="1"/>
          </p:cNvPicPr>
          <p:nvPr>
            <p:ph idx="1"/>
          </p:nvPr>
        </p:nvPicPr>
        <p:blipFill>
          <a:blip r:embed="rId4" cstate="print">
            <a:extLst>
              <a:ext uri="{28A0092B-C50C-407E-A947-70E740481C1C}">
                <a14:useLocalDpi xmlns:a14="http://schemas.microsoft.com/office/drawing/2010/main" xmlns="" val="0"/>
              </a:ext>
            </a:extLst>
          </a:blip>
          <a:stretch>
            <a:fillRect/>
          </a:stretch>
        </p:blipFill>
        <p:spPr bwMode="auto">
          <a:xfrm>
            <a:off x="5436096" y="2574196"/>
            <a:ext cx="2864936" cy="230425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5" name="Title 1"/>
          <p:cNvSpPr txBox="1">
            <a:spLocks/>
          </p:cNvSpPr>
          <p:nvPr/>
        </p:nvSpPr>
        <p:spPr>
          <a:xfrm>
            <a:off x="1541091" y="692696"/>
            <a:ext cx="6277841" cy="828641"/>
          </a:xfrm>
          <a:prstGeom prst="rect">
            <a:avLst/>
          </a:prstGeom>
        </p:spPr>
        <p:txBody>
          <a:bodyPr vert="horz" lIns="91440" tIns="45720" rIns="91440" bIns="45720" rtlCol="0" anchor="b">
            <a:norm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endParaRPr lang="en-AU" dirty="0">
              <a:solidFill>
                <a:schemeClr val="accent1"/>
              </a:solidFill>
              <a:latin typeface="Arial Black" panose="020B0A04020102020204" pitchFamily="34" charset="0"/>
            </a:endParaRPr>
          </a:p>
        </p:txBody>
      </p:sp>
      <p:sp>
        <p:nvSpPr>
          <p:cNvPr id="7" name="Rectangle 6"/>
          <p:cNvSpPr/>
          <p:nvPr/>
        </p:nvSpPr>
        <p:spPr>
          <a:xfrm>
            <a:off x="969486" y="2103139"/>
            <a:ext cx="4318811" cy="369332"/>
          </a:xfrm>
          <a:prstGeom prst="rect">
            <a:avLst/>
          </a:prstGeom>
        </p:spPr>
        <p:txBody>
          <a:bodyPr wrap="none">
            <a:spAutoFit/>
          </a:bodyPr>
          <a:lstStyle/>
          <a:p>
            <a:pPr algn="ctr"/>
            <a:r>
              <a:rPr lang="en-AU" dirty="0">
                <a:solidFill>
                  <a:schemeClr val="accent1"/>
                </a:solidFill>
                <a:latin typeface="Arial Black" panose="020B0A04020102020204" pitchFamily="34" charset="0"/>
              </a:rPr>
              <a:t>About Singleton Poultry Club Inc</a:t>
            </a:r>
          </a:p>
        </p:txBody>
      </p:sp>
      <p:sp>
        <p:nvSpPr>
          <p:cNvPr id="11" name="Title 1"/>
          <p:cNvSpPr txBox="1">
            <a:spLocks/>
          </p:cNvSpPr>
          <p:nvPr/>
        </p:nvSpPr>
        <p:spPr>
          <a:xfrm>
            <a:off x="2765227" y="728151"/>
            <a:ext cx="3822997" cy="828641"/>
          </a:xfrm>
          <a:prstGeom prst="rect">
            <a:avLst/>
          </a:prstGeom>
        </p:spPr>
        <p:txBody>
          <a:bodyPr vert="horz" lIns="91440" tIns="45720" rIns="91440" bIns="45720" rtlCol="0" anchor="b">
            <a:norm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AU" dirty="0" smtClean="0">
                <a:solidFill>
                  <a:schemeClr val="accent1"/>
                </a:solidFill>
                <a:latin typeface="Arial Black" panose="020B0A04020102020204" pitchFamily="34" charset="0"/>
              </a:rPr>
              <a:t>Resources</a:t>
            </a:r>
            <a:endParaRPr lang="en-AU" dirty="0">
              <a:solidFill>
                <a:schemeClr val="accent1"/>
              </a:solidFill>
              <a:latin typeface="Arial Black" panose="020B0A04020102020204" pitchFamily="34" charset="0"/>
            </a:endParaRPr>
          </a:p>
        </p:txBody>
      </p:sp>
    </p:spTree>
    <p:extLst>
      <p:ext uri="{BB962C8B-B14F-4D97-AF65-F5344CB8AC3E}">
        <p14:creationId xmlns:p14="http://schemas.microsoft.com/office/powerpoint/2010/main" xmlns="" val="265538972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1"/>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t="14458" b="11437"/>
          <a:stretch/>
        </p:blipFill>
        <p:spPr bwMode="auto">
          <a:xfrm>
            <a:off x="5026665" y="347929"/>
            <a:ext cx="3696196" cy="118350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a:extLst>
              <a:ext uri="{FF2B5EF4-FFF2-40B4-BE49-F238E27FC236}">
                <a16:creationId xmlns:a16="http://schemas.microsoft.com/office/drawing/2014/main" xmlns="" id="{D992E1D0-EEBB-4D14-B5E5-1BA159D8E1CC}"/>
              </a:ext>
            </a:extLst>
          </p:cNvPr>
          <p:cNvSpPr>
            <a:spLocks noGrp="1"/>
          </p:cNvSpPr>
          <p:nvPr>
            <p:ph type="title"/>
          </p:nvPr>
        </p:nvSpPr>
        <p:spPr>
          <a:xfrm>
            <a:off x="879229" y="428096"/>
            <a:ext cx="3985895" cy="949142"/>
          </a:xfrm>
        </p:spPr>
        <p:txBody>
          <a:bodyPr>
            <a:normAutofit/>
          </a:bodyPr>
          <a:lstStyle/>
          <a:p>
            <a:pPr algn="ctr"/>
            <a:r>
              <a:rPr lang="en-AU" dirty="0" smtClean="0">
                <a:solidFill>
                  <a:schemeClr val="accent2">
                    <a:lumMod val="75000"/>
                  </a:schemeClr>
                </a:solidFill>
                <a:latin typeface="Arial Black" panose="020B0A04020102020204" pitchFamily="34" charset="0"/>
              </a:rPr>
              <a:t>Thank you</a:t>
            </a:r>
            <a:endParaRPr lang="en-AU" dirty="0">
              <a:solidFill>
                <a:schemeClr val="accent2">
                  <a:lumMod val="75000"/>
                </a:schemeClr>
              </a:solidFill>
            </a:endParaRPr>
          </a:p>
        </p:txBody>
      </p:sp>
      <p:sp>
        <p:nvSpPr>
          <p:cNvPr id="3" name="Content Placeholder 2">
            <a:extLst>
              <a:ext uri="{FF2B5EF4-FFF2-40B4-BE49-F238E27FC236}">
                <a16:creationId xmlns:a16="http://schemas.microsoft.com/office/drawing/2014/main" xmlns="" id="{7B2B98EE-9C1C-4F53-A42D-23672F62AB6F}"/>
              </a:ext>
            </a:extLst>
          </p:cNvPr>
          <p:cNvSpPr>
            <a:spLocks noGrp="1"/>
          </p:cNvSpPr>
          <p:nvPr>
            <p:ph idx="1"/>
          </p:nvPr>
        </p:nvSpPr>
        <p:spPr>
          <a:xfrm>
            <a:off x="734819" y="1562706"/>
            <a:ext cx="7988042" cy="1299923"/>
          </a:xfrm>
        </p:spPr>
        <p:txBody>
          <a:bodyPr anchor="ctr">
            <a:noAutofit/>
          </a:bodyPr>
          <a:lstStyle/>
          <a:p>
            <a:pPr marL="0" indent="0" algn="ctr">
              <a:buNone/>
            </a:pPr>
            <a:r>
              <a:rPr lang="en-AU" sz="1800" dirty="0">
                <a:latin typeface="Century Gothic" panose="020B0502020202020204" pitchFamily="34" charset="0"/>
              </a:rPr>
              <a:t>We have over 30 years experience in promoting the local beef industry. Our activities include:</a:t>
            </a:r>
          </a:p>
        </p:txBody>
      </p:sp>
      <p:grpSp>
        <p:nvGrpSpPr>
          <p:cNvPr id="4" name="Group 3"/>
          <p:cNvGrpSpPr/>
          <p:nvPr/>
        </p:nvGrpSpPr>
        <p:grpSpPr>
          <a:xfrm>
            <a:off x="1205864" y="2567770"/>
            <a:ext cx="1243266" cy="1243266"/>
            <a:chOff x="3091262" y="2515903"/>
            <a:chExt cx="1243266" cy="1243266"/>
          </a:xfrm>
        </p:grpSpPr>
        <p:sp>
          <p:nvSpPr>
            <p:cNvPr id="14" name="Oval 13"/>
            <p:cNvSpPr/>
            <p:nvPr/>
          </p:nvSpPr>
          <p:spPr>
            <a:xfrm>
              <a:off x="3091262" y="2515903"/>
              <a:ext cx="1243266" cy="1243266"/>
            </a:xfrm>
            <a:prstGeom prst="ellipse">
              <a:avLst/>
            </a:prstGeom>
            <a:solidFill>
              <a:srgbClr val="00B853"/>
            </a:solidFill>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16" name="Rectangle 15"/>
            <p:cNvSpPr/>
            <p:nvPr/>
          </p:nvSpPr>
          <p:spPr>
            <a:xfrm>
              <a:off x="3341953" y="2845149"/>
              <a:ext cx="741885" cy="584775"/>
            </a:xfrm>
            <a:prstGeom prst="rect">
              <a:avLst/>
            </a:prstGeom>
          </p:spPr>
          <p:txBody>
            <a:bodyPr wrap="square">
              <a:spAutoFit/>
            </a:bodyPr>
            <a:lstStyle/>
            <a:p>
              <a:pPr algn="ctr"/>
              <a:r>
                <a:rPr lang="en-AU" sz="1600" b="1" dirty="0">
                  <a:latin typeface="Century Gothic" panose="020B0502020202020204" pitchFamily="34" charset="0"/>
                </a:rPr>
                <a:t>Farm tours </a:t>
              </a:r>
            </a:p>
          </p:txBody>
        </p:sp>
      </p:grpSp>
      <p:grpSp>
        <p:nvGrpSpPr>
          <p:cNvPr id="5" name="Group 4"/>
          <p:cNvGrpSpPr/>
          <p:nvPr/>
        </p:nvGrpSpPr>
        <p:grpSpPr>
          <a:xfrm>
            <a:off x="2516994" y="2567770"/>
            <a:ext cx="1380599" cy="1243266"/>
            <a:chOff x="4513238" y="2515903"/>
            <a:chExt cx="1380599" cy="1243266"/>
          </a:xfrm>
        </p:grpSpPr>
        <p:sp>
          <p:nvSpPr>
            <p:cNvPr id="17" name="Oval 16"/>
            <p:cNvSpPr/>
            <p:nvPr/>
          </p:nvSpPr>
          <p:spPr>
            <a:xfrm>
              <a:off x="4584298" y="2515903"/>
              <a:ext cx="1243266" cy="1243266"/>
            </a:xfrm>
            <a:prstGeom prst="ellipse">
              <a:avLst/>
            </a:prstGeom>
            <a:solidFill>
              <a:schemeClr val="accent2">
                <a:lumMod val="50000"/>
              </a:schemeClr>
            </a:solidFill>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18" name="Rectangle 17"/>
            <p:cNvSpPr/>
            <p:nvPr/>
          </p:nvSpPr>
          <p:spPr>
            <a:xfrm>
              <a:off x="4513238" y="2845148"/>
              <a:ext cx="1380599" cy="584775"/>
            </a:xfrm>
            <a:prstGeom prst="rect">
              <a:avLst/>
            </a:prstGeom>
          </p:spPr>
          <p:txBody>
            <a:bodyPr wrap="square">
              <a:spAutoFit/>
            </a:bodyPr>
            <a:lstStyle/>
            <a:p>
              <a:pPr algn="ctr"/>
              <a:r>
                <a:rPr lang="en-AU" sz="1600" b="1" dirty="0">
                  <a:solidFill>
                    <a:schemeClr val="bg1"/>
                  </a:solidFill>
                  <a:latin typeface="Century Gothic" panose="020B0502020202020204" pitchFamily="34" charset="0"/>
                </a:rPr>
                <a:t>Workshops </a:t>
              </a:r>
            </a:p>
            <a:p>
              <a:pPr algn="ctr"/>
              <a:r>
                <a:rPr lang="en-AU" sz="1600" b="1" dirty="0">
                  <a:solidFill>
                    <a:schemeClr val="bg1"/>
                  </a:solidFill>
                  <a:latin typeface="Century Gothic" panose="020B0502020202020204" pitchFamily="34" charset="0"/>
                </a:rPr>
                <a:t>&amp; sessions</a:t>
              </a:r>
            </a:p>
          </p:txBody>
        </p:sp>
      </p:grpSp>
      <p:grpSp>
        <p:nvGrpSpPr>
          <p:cNvPr id="7" name="Group 6"/>
          <p:cNvGrpSpPr/>
          <p:nvPr/>
        </p:nvGrpSpPr>
        <p:grpSpPr>
          <a:xfrm>
            <a:off x="5282236" y="2613921"/>
            <a:ext cx="1243266" cy="1243266"/>
            <a:chOff x="7554767" y="2515903"/>
            <a:chExt cx="1243266" cy="1243266"/>
          </a:xfrm>
        </p:grpSpPr>
        <p:sp>
          <p:nvSpPr>
            <p:cNvPr id="21" name="Oval 20"/>
            <p:cNvSpPr/>
            <p:nvPr/>
          </p:nvSpPr>
          <p:spPr>
            <a:xfrm>
              <a:off x="7554767" y="2515903"/>
              <a:ext cx="1243266" cy="1243266"/>
            </a:xfrm>
            <a:prstGeom prst="ellipse">
              <a:avLst/>
            </a:prstGeom>
            <a:solidFill>
              <a:schemeClr val="accent2">
                <a:lumMod val="50000"/>
              </a:schemeClr>
            </a:solidFill>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22" name="Rectangle 21"/>
            <p:cNvSpPr/>
            <p:nvPr/>
          </p:nvSpPr>
          <p:spPr>
            <a:xfrm>
              <a:off x="7596625" y="2845148"/>
              <a:ext cx="1159551" cy="584775"/>
            </a:xfrm>
            <a:prstGeom prst="rect">
              <a:avLst/>
            </a:prstGeom>
          </p:spPr>
          <p:txBody>
            <a:bodyPr wrap="square">
              <a:spAutoFit/>
            </a:bodyPr>
            <a:lstStyle/>
            <a:p>
              <a:pPr algn="ctr"/>
              <a:r>
                <a:rPr lang="en-AU" sz="1600" b="1" dirty="0">
                  <a:solidFill>
                    <a:schemeClr val="bg1"/>
                  </a:solidFill>
                  <a:latin typeface="Century Gothic" panose="020B0502020202020204" pitchFamily="34" charset="0"/>
                </a:rPr>
                <a:t>Guest speakers</a:t>
              </a:r>
            </a:p>
          </p:txBody>
        </p:sp>
      </p:grpSp>
      <p:sp>
        <p:nvSpPr>
          <p:cNvPr id="13" name="Rectangle 12"/>
          <p:cNvSpPr/>
          <p:nvPr/>
        </p:nvSpPr>
        <p:spPr>
          <a:xfrm>
            <a:off x="539751" y="5241974"/>
            <a:ext cx="8105083" cy="923330"/>
          </a:xfrm>
          <a:prstGeom prst="rect">
            <a:avLst/>
          </a:prstGeom>
        </p:spPr>
        <p:txBody>
          <a:bodyPr wrap="square">
            <a:spAutoFit/>
          </a:bodyPr>
          <a:lstStyle/>
          <a:p>
            <a:pPr algn="ctr"/>
            <a:r>
              <a:rPr lang="en-AU" b="0" dirty="0">
                <a:latin typeface="Century Gothic" panose="020B0502020202020204" pitchFamily="34" charset="0"/>
              </a:rPr>
              <a:t>If you would like to become a member please contact us:</a:t>
            </a:r>
          </a:p>
          <a:p>
            <a:pPr marL="342900" indent="-342900" algn="ctr">
              <a:buFont typeface="Courier New" panose="02070309020205020404" pitchFamily="49" charset="0"/>
              <a:buChar char="o"/>
            </a:pPr>
            <a:r>
              <a:rPr lang="en-AU" b="0" dirty="0">
                <a:latin typeface="Century Gothic" panose="020B0502020202020204" pitchFamily="34" charset="0"/>
              </a:rPr>
              <a:t>singletonbeefandland@gmail.com</a:t>
            </a:r>
          </a:p>
          <a:p>
            <a:pPr marL="285750" indent="-285750" algn="ctr">
              <a:buFont typeface="Courier New" panose="02070309020205020404" pitchFamily="49" charset="0"/>
              <a:buChar char="o"/>
            </a:pPr>
            <a:r>
              <a:rPr lang="en-AU" b="0" dirty="0">
                <a:latin typeface="Century Gothic" panose="020B0502020202020204" pitchFamily="34" charset="0"/>
              </a:rPr>
              <a:t>www.singletonbeefandland.org.au</a:t>
            </a:r>
          </a:p>
        </p:txBody>
      </p:sp>
      <p:grpSp>
        <p:nvGrpSpPr>
          <p:cNvPr id="9" name="Group 8"/>
          <p:cNvGrpSpPr/>
          <p:nvPr/>
        </p:nvGrpSpPr>
        <p:grpSpPr>
          <a:xfrm>
            <a:off x="4660603" y="3893014"/>
            <a:ext cx="1243266" cy="1243266"/>
            <a:chOff x="3802250" y="3755402"/>
            <a:chExt cx="1243266" cy="1243266"/>
          </a:xfrm>
        </p:grpSpPr>
        <p:sp>
          <p:nvSpPr>
            <p:cNvPr id="24" name="Oval 23"/>
            <p:cNvSpPr/>
            <p:nvPr/>
          </p:nvSpPr>
          <p:spPr>
            <a:xfrm>
              <a:off x="3802250" y="3755402"/>
              <a:ext cx="1243266" cy="1243266"/>
            </a:xfrm>
            <a:prstGeom prst="ellipse">
              <a:avLst/>
            </a:prstGeom>
            <a:solidFill>
              <a:schemeClr val="accent2">
                <a:lumMod val="75000"/>
              </a:schemeClr>
            </a:solidFill>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25" name="Rectangle 24"/>
            <p:cNvSpPr/>
            <p:nvPr/>
          </p:nvSpPr>
          <p:spPr>
            <a:xfrm>
              <a:off x="3870559" y="4207758"/>
              <a:ext cx="1106649" cy="338554"/>
            </a:xfrm>
            <a:prstGeom prst="rect">
              <a:avLst/>
            </a:prstGeom>
          </p:spPr>
          <p:txBody>
            <a:bodyPr wrap="square">
              <a:spAutoFit/>
            </a:bodyPr>
            <a:lstStyle/>
            <a:p>
              <a:pPr algn="ctr"/>
              <a:r>
                <a:rPr lang="en-AU" sz="1600" b="1" dirty="0">
                  <a:solidFill>
                    <a:schemeClr val="bg1"/>
                  </a:solidFill>
                  <a:latin typeface="Century Gothic" panose="020B0502020202020204" pitchFamily="34" charset="0"/>
                </a:rPr>
                <a:t>Dinners</a:t>
              </a:r>
            </a:p>
          </p:txBody>
        </p:sp>
      </p:grpSp>
      <p:grpSp>
        <p:nvGrpSpPr>
          <p:cNvPr id="23" name="Group 22"/>
          <p:cNvGrpSpPr/>
          <p:nvPr/>
        </p:nvGrpSpPr>
        <p:grpSpPr>
          <a:xfrm>
            <a:off x="3207293" y="3893014"/>
            <a:ext cx="1243266" cy="1243266"/>
            <a:chOff x="6849419" y="3760637"/>
            <a:chExt cx="1243266" cy="1243266"/>
          </a:xfrm>
        </p:grpSpPr>
        <p:sp>
          <p:nvSpPr>
            <p:cNvPr id="28" name="Oval 27"/>
            <p:cNvSpPr/>
            <p:nvPr/>
          </p:nvSpPr>
          <p:spPr>
            <a:xfrm>
              <a:off x="6849419" y="3760637"/>
              <a:ext cx="1243266" cy="1243266"/>
            </a:xfrm>
            <a:prstGeom prst="ellipse">
              <a:avLst/>
            </a:prstGeom>
            <a:solidFill>
              <a:schemeClr val="accent2">
                <a:lumMod val="75000"/>
              </a:schemeClr>
            </a:solidFill>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27" name="Rectangle 26"/>
            <p:cNvSpPr/>
            <p:nvPr/>
          </p:nvSpPr>
          <p:spPr>
            <a:xfrm>
              <a:off x="6917728" y="4189967"/>
              <a:ext cx="1106649" cy="338554"/>
            </a:xfrm>
            <a:prstGeom prst="rect">
              <a:avLst/>
            </a:prstGeom>
          </p:spPr>
          <p:txBody>
            <a:bodyPr wrap="square">
              <a:spAutoFit/>
            </a:bodyPr>
            <a:lstStyle/>
            <a:p>
              <a:pPr algn="ctr"/>
              <a:r>
                <a:rPr lang="en-AU" sz="1600" b="1" dirty="0">
                  <a:solidFill>
                    <a:schemeClr val="bg1"/>
                  </a:solidFill>
                  <a:latin typeface="Century Gothic" panose="020B0502020202020204" pitchFamily="34" charset="0"/>
                </a:rPr>
                <a:t>Bus tours</a:t>
              </a:r>
            </a:p>
          </p:txBody>
        </p:sp>
      </p:grpSp>
      <p:grpSp>
        <p:nvGrpSpPr>
          <p:cNvPr id="11" name="Group 10"/>
          <p:cNvGrpSpPr/>
          <p:nvPr/>
        </p:nvGrpSpPr>
        <p:grpSpPr>
          <a:xfrm>
            <a:off x="6664426" y="2567770"/>
            <a:ext cx="1243266" cy="1243266"/>
            <a:chOff x="5349408" y="3760637"/>
            <a:chExt cx="1243266" cy="1243266"/>
          </a:xfrm>
        </p:grpSpPr>
        <p:sp>
          <p:nvSpPr>
            <p:cNvPr id="26" name="Oval 25"/>
            <p:cNvSpPr/>
            <p:nvPr/>
          </p:nvSpPr>
          <p:spPr>
            <a:xfrm>
              <a:off x="5349408" y="3760637"/>
              <a:ext cx="1243266" cy="1243266"/>
            </a:xfrm>
            <a:prstGeom prst="ellipse">
              <a:avLst/>
            </a:prstGeom>
            <a:solidFill>
              <a:srgbClr val="00B853"/>
            </a:solidFill>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29" name="Rectangle 28"/>
            <p:cNvSpPr/>
            <p:nvPr/>
          </p:nvSpPr>
          <p:spPr>
            <a:xfrm>
              <a:off x="5417717" y="4062383"/>
              <a:ext cx="1106649" cy="584775"/>
            </a:xfrm>
            <a:prstGeom prst="rect">
              <a:avLst/>
            </a:prstGeom>
          </p:spPr>
          <p:txBody>
            <a:bodyPr wrap="square">
              <a:spAutoFit/>
            </a:bodyPr>
            <a:lstStyle/>
            <a:p>
              <a:pPr algn="ctr"/>
              <a:r>
                <a:rPr lang="en-AU" sz="1600" b="1" dirty="0">
                  <a:latin typeface="Century Gothic" panose="020B0502020202020204" pitchFamily="34" charset="0"/>
                </a:rPr>
                <a:t>Monthly meetings</a:t>
              </a:r>
            </a:p>
          </p:txBody>
        </p:sp>
      </p:grpSp>
      <p:sp>
        <p:nvSpPr>
          <p:cNvPr id="30" name="Oval 29"/>
          <p:cNvSpPr/>
          <p:nvPr/>
        </p:nvSpPr>
        <p:spPr>
          <a:xfrm>
            <a:off x="3900046" y="2608759"/>
            <a:ext cx="1243266" cy="1243266"/>
          </a:xfrm>
          <a:prstGeom prst="ellipse">
            <a:avLst/>
          </a:prstGeom>
          <a:solidFill>
            <a:srgbClr val="00B853"/>
          </a:solidFill>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endParaRPr lang="en-GB" dirty="0"/>
          </a:p>
        </p:txBody>
      </p:sp>
      <p:sp>
        <p:nvSpPr>
          <p:cNvPr id="31" name="Rectangle 30"/>
          <p:cNvSpPr/>
          <p:nvPr/>
        </p:nvSpPr>
        <p:spPr>
          <a:xfrm>
            <a:off x="4150737" y="2938005"/>
            <a:ext cx="741885" cy="584775"/>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AU" sz="1600" b="1" dirty="0">
                <a:latin typeface="Century Gothic" panose="020B0502020202020204" pitchFamily="34" charset="0"/>
              </a:rPr>
              <a:t>Field days</a:t>
            </a:r>
          </a:p>
        </p:txBody>
      </p:sp>
    </p:spTree>
    <p:extLst>
      <p:ext uri="{BB962C8B-B14F-4D97-AF65-F5344CB8AC3E}">
        <p14:creationId xmlns:p14="http://schemas.microsoft.com/office/powerpoint/2010/main" xmlns="" val="1729481937"/>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Custom 4">
      <a:dk1>
        <a:sysClr val="windowText" lastClr="000000"/>
      </a:dk1>
      <a:lt1>
        <a:sysClr val="window" lastClr="FFFFFF"/>
      </a:lt1>
      <a:dk2>
        <a:srgbClr val="44546A"/>
      </a:dk2>
      <a:lt2>
        <a:srgbClr val="E7E6E6"/>
      </a:lt2>
      <a:accent1>
        <a:srgbClr val="00843B"/>
      </a:accent1>
      <a:accent2>
        <a:srgbClr val="009644"/>
      </a:accent2>
      <a:accent3>
        <a:srgbClr val="A5A5A5"/>
      </a:accent3>
      <a:accent4>
        <a:srgbClr val="005827"/>
      </a:accent4>
      <a:accent5>
        <a:srgbClr val="5B9BD5"/>
      </a:accent5>
      <a:accent6>
        <a:srgbClr val="70AD47"/>
      </a:accent6>
      <a:hlink>
        <a:srgbClr val="0563C1"/>
      </a:hlink>
      <a:folHlink>
        <a:srgbClr val="954F72"/>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xmlns=""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2970</TotalTime>
  <Words>808</Words>
  <Application>Microsoft Office PowerPoint</Application>
  <PresentationFormat>On-screen Show (4:3)</PresentationFormat>
  <Paragraphs>106</Paragraphs>
  <Slides>18</Slides>
  <Notes>0</Notes>
  <HiddenSlides>0</HiddenSlides>
  <MMClips>3</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Retrospect</vt:lpstr>
      <vt:lpstr>Starting with chickens</vt:lpstr>
      <vt:lpstr>Slide 2</vt:lpstr>
      <vt:lpstr>Why keep chickens?</vt:lpstr>
      <vt:lpstr>Before you get  your chickens</vt:lpstr>
      <vt:lpstr>Did you know?</vt:lpstr>
      <vt:lpstr>What bird to get?</vt:lpstr>
      <vt:lpstr>What bird to get?</vt:lpstr>
      <vt:lpstr>Slide 8</vt:lpstr>
      <vt:lpstr>Slide 9</vt:lpstr>
      <vt:lpstr>Getting your chickens</vt:lpstr>
      <vt:lpstr>Pop quiz</vt:lpstr>
      <vt:lpstr>Slide 12</vt:lpstr>
      <vt:lpstr>Slide 13</vt:lpstr>
      <vt:lpstr>Slide 14</vt:lpstr>
      <vt:lpstr>Equipment</vt:lpstr>
      <vt:lpstr>Slide 16</vt:lpstr>
      <vt:lpstr>The Singleton Poultry Club Inc aims to encourage the keeping, breeding, exhibiting and judging of poultry according to the Australian Poultry Standards.  For further information or advice, please contact Singleton Poultry Club Inc: singletonpoultry@yahoo.com.au  http://singletonpoultryclub.weebly.com </vt:lpstr>
      <vt:lpstr>Thank you</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Carolyn Barker</dc:creator>
  <cp:lastModifiedBy>User</cp:lastModifiedBy>
  <cp:revision>75</cp:revision>
  <cp:lastPrinted>2020-06-28T23:49:14Z</cp:lastPrinted>
  <dcterms:created xsi:type="dcterms:W3CDTF">2020-06-27T07:21:07Z</dcterms:created>
  <dcterms:modified xsi:type="dcterms:W3CDTF">2020-07-22T10:09:26Z</dcterms:modified>
</cp:coreProperties>
</file>